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60" r:id="rId9"/>
    <p:sldId id="267" r:id="rId10"/>
    <p:sldId id="269" r:id="rId11"/>
    <p:sldId id="261" r:id="rId12"/>
    <p:sldId id="268" r:id="rId13"/>
    <p:sldId id="262" r:id="rId14"/>
    <p:sldId id="263" r:id="rId15"/>
    <p:sldId id="270" r:id="rId16"/>
    <p:sldId id="271" r:id="rId17"/>
    <p:sldId id="264" r:id="rId18"/>
    <p:sldId id="265" r:id="rId19"/>
  </p:sldIdLst>
  <p:sldSz cx="9144000" cy="5143500" type="screen16x9"/>
  <p:notesSz cx="6858000" cy="9144000"/>
  <p:embeddedFontLst>
    <p:embeddedFont>
      <p:font typeface="Francois One" panose="02000503040000020004" pitchFamily="2" charset="77"/>
      <p:regular r:id="rId21"/>
    </p:embeddedFont>
    <p:embeddedFont>
      <p:font typeface="Lato" panose="020F0502020204030203" pitchFamily="34" charset="0"/>
      <p:regular r:id="rId22"/>
      <p:bold r:id="rId23"/>
      <p:italic r:id="rId24"/>
      <p:boldItalic r:id="rId25"/>
    </p:embeddedFont>
    <p:embeddedFont>
      <p:font typeface="Montserrat" pitchFamily="2" charset="77"/>
      <p:regular r:id="rId26"/>
      <p:bold r:id="rId27"/>
      <p:italic r:id="rId28"/>
      <p:boldItalic r:id="rId29"/>
    </p:embeddedFont>
    <p:embeddedFont>
      <p:font typeface="Raleway" pitchFamily="2" charset="77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  <p:embeddedFont>
      <p:font typeface="Roboto Condensed" panose="020F0502020204030204" pitchFamily="34" charset="0"/>
      <p:regular r:id="rId38"/>
      <p:bold r:id="rId39"/>
      <p:italic r:id="rId40"/>
      <p:boldItalic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6" roundtripDataSignature="AMtx7mgkcyyZEG/ATPOl7pWvZjl2luN2Z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32A817-2AA2-A75C-B3E6-514F712EEAC4}" name="Edwards, Douglas" initials="ED" userId="S::dedwards7@gatech.edu::c1a94ccf-7d62-4a44-bbe9-4639a4150e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A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09823-1E8C-42F5-AAA7-16098CADE396}" v="1" dt="2023-06-26T13:46:18.636"/>
    <p1510:client id="{16BAB9C5-5915-1137-248B-1DD3236DF2F5}" v="14" dt="2022-09-27T11:24:52.659"/>
    <p1510:client id="{1CBA8DCD-79F0-4EC0-AA7C-0C7960ED83E7}" v="48" dt="2023-05-25T18:05:38.849"/>
    <p1510:client id="{372EADDE-2467-4737-A34D-6601FD753F23}" v="10" dt="2023-05-25T17:57:12.422"/>
    <p1510:client id="{3DB5F400-9B60-46CA-9388-3DE7D0618039}" v="70" dt="2023-06-01T16:46:54.070"/>
    <p1510:client id="{469E19CE-2F84-4EE3-9E38-2BC90EC04114}" v="6" dt="2022-07-26T14:28:41.846"/>
    <p1510:client id="{51DA72E6-5DFE-46C9-B4C9-4158B5BD9459}" v="1" dt="2022-09-04T00:36:23.279"/>
    <p1510:client id="{58D26440-6F7D-1B64-FA05-4AF9A44B9ACA}" v="20" dt="2022-09-19T16:57:37.580"/>
    <p1510:client id="{63920F65-AE80-7EB6-565C-930DF6644225}" v="354" dt="2022-07-28T17:05:59.691"/>
    <p1510:client id="{724FFF73-8810-2984-F44B-45DF695AB26C}" v="2" dt="2022-09-27T12:04:30.281"/>
    <p1510:client id="{BFDE6815-538D-D206-022E-50CDFC1EABD8}" v="16" dt="2022-09-27T11:55:53.473"/>
    <p1510:client id="{E0A7D654-7176-F62A-779B-3D84901BF391}" v="88" dt="2022-07-29T14:14:47.772"/>
    <p1510:client id="{FBE02695-DC9C-4B91-AF4F-13B26990E6B9}" v="6" dt="2023-06-01T16:38:18.337"/>
  </p1510:revLst>
</p1510:revInfo>
</file>

<file path=ppt/tableStyles.xml><?xml version="1.0" encoding="utf-8"?>
<a:tblStyleLst xmlns:a="http://schemas.openxmlformats.org/drawingml/2006/main" def="{5A62C065-5FDD-4099-9964-ACB1B4ABF924}">
  <a:tblStyle styleId="{5A62C065-5FDD-4099-9964-ACB1B4ABF924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59FE96B-AA11-4CBB-A6BD-F481D36E0A8A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4"/>
  </p:normalViewPr>
  <p:slideViewPr>
    <p:cSldViewPr snapToGrid="0">
      <p:cViewPr varScale="1">
        <p:scale>
          <a:sx n="161" d="100"/>
          <a:sy n="161" d="100"/>
        </p:scale>
        <p:origin x="240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9.fntdata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font" Target="fonts/font25.fntdata"/><Relationship Id="rId53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4" Type="http://schemas.openxmlformats.org/officeDocument/2006/relationships/font" Target="fonts/font24.fntdata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customschemas.google.com/relationships/presentationmetadata" Target="metadata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en, Brittney J" userId="S::ballen88@gatech.edu::0ae0c295-440a-4855-a18a-673cab4448c4" providerId="AD" clId="Web-{3DB5F400-9B60-46CA-9388-3DE7D0618039}"/>
    <pc:docChg chg="modSld">
      <pc:chgData name="Allen, Brittney J" userId="S::ballen88@gatech.edu::0ae0c295-440a-4855-a18a-673cab4448c4" providerId="AD" clId="Web-{3DB5F400-9B60-46CA-9388-3DE7D0618039}" dt="2023-06-01T16:46:54.070" v="81" actId="20577"/>
      <pc:docMkLst>
        <pc:docMk/>
      </pc:docMkLst>
      <pc:sldChg chg="modSp modCm">
        <pc:chgData name="Allen, Brittney J" userId="S::ballen88@gatech.edu::0ae0c295-440a-4855-a18a-673cab4448c4" providerId="AD" clId="Web-{3DB5F400-9B60-46CA-9388-3DE7D0618039}" dt="2023-06-01T16:43:07.078" v="65"/>
        <pc:sldMkLst>
          <pc:docMk/>
          <pc:sldMk cId="0" sldId="261"/>
        </pc:sldMkLst>
        <pc:graphicFrameChg chg="mod modGraphic">
          <ac:chgData name="Allen, Brittney J" userId="S::ballen88@gatech.edu::0ae0c295-440a-4855-a18a-673cab4448c4" providerId="AD" clId="Web-{3DB5F400-9B60-46CA-9388-3DE7D0618039}" dt="2023-06-01T16:43:07.078" v="65"/>
          <ac:graphicFrameMkLst>
            <pc:docMk/>
            <pc:sldMk cId="0" sldId="261"/>
            <ac:graphicFrameMk id="13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en, Brittney J" userId="S::ballen88@gatech.edu::0ae0c295-440a-4855-a18a-673cab4448c4" providerId="AD" clId="Web-{3DB5F400-9B60-46CA-9388-3DE7D0618039}" dt="2023-06-01T16:43:07.062" v="64"/>
              <pc2:cmMkLst xmlns:pc2="http://schemas.microsoft.com/office/powerpoint/2019/9/main/command">
                <pc:docMk/>
                <pc:sldMk cId="0" sldId="261"/>
                <pc2:cmMk id="{91E6DFE5-E0C4-499E-8624-9E36F9D4BD16}"/>
              </pc2:cmMkLst>
            </pc226:cmChg>
          </p:ext>
        </pc:extLst>
      </pc:sldChg>
      <pc:sldChg chg="modSp">
        <pc:chgData name="Allen, Brittney J" userId="S::ballen88@gatech.edu::0ae0c295-440a-4855-a18a-673cab4448c4" providerId="AD" clId="Web-{3DB5F400-9B60-46CA-9388-3DE7D0618039}" dt="2023-06-01T16:43:48.314" v="73"/>
        <pc:sldMkLst>
          <pc:docMk/>
          <pc:sldMk cId="0" sldId="262"/>
        </pc:sldMkLst>
        <pc:graphicFrameChg chg="mod modGraphic">
          <ac:chgData name="Allen, Brittney J" userId="S::ballen88@gatech.edu::0ae0c295-440a-4855-a18a-673cab4448c4" providerId="AD" clId="Web-{3DB5F400-9B60-46CA-9388-3DE7D0618039}" dt="2023-06-01T16:43:48.314" v="73"/>
          <ac:graphicFrameMkLst>
            <pc:docMk/>
            <pc:sldMk cId="0" sldId="262"/>
            <ac:graphicFrameMk id="148" creationId="{00000000-0000-0000-0000-000000000000}"/>
          </ac:graphicFrameMkLst>
        </pc:graphicFrameChg>
      </pc:sldChg>
      <pc:sldChg chg="modSp modCm">
        <pc:chgData name="Allen, Brittney J" userId="S::ballen88@gatech.edu::0ae0c295-440a-4855-a18a-673cab4448c4" providerId="AD" clId="Web-{3DB5F400-9B60-46CA-9388-3DE7D0618039}" dt="2023-06-01T16:46:54.070" v="81" actId="20577"/>
        <pc:sldMkLst>
          <pc:docMk/>
          <pc:sldMk cId="0" sldId="264"/>
        </pc:sldMkLst>
        <pc:spChg chg="mod">
          <ac:chgData name="Allen, Brittney J" userId="S::ballen88@gatech.edu::0ae0c295-440a-4855-a18a-673cab4448c4" providerId="AD" clId="Web-{3DB5F400-9B60-46CA-9388-3DE7D0618039}" dt="2023-06-01T16:46:54.070" v="81" actId="20577"/>
          <ac:spMkLst>
            <pc:docMk/>
            <pc:sldMk cId="0" sldId="264"/>
            <ac:spMk id="169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en, Brittney J" userId="S::ballen88@gatech.edu::0ae0c295-440a-4855-a18a-673cab4448c4" providerId="AD" clId="Web-{3DB5F400-9B60-46CA-9388-3DE7D0618039}" dt="2023-06-01T16:46:47.476" v="80" actId="20577"/>
              <pc2:cmMkLst xmlns:pc2="http://schemas.microsoft.com/office/powerpoint/2019/9/main/command">
                <pc:docMk/>
                <pc:sldMk cId="0" sldId="264"/>
                <pc2:cmMk id="{8F60EDEB-30C4-40D6-8F47-1D0C3CCE0678}"/>
              </pc2:cmMkLst>
            </pc226:cmChg>
          </p:ext>
        </pc:extLst>
      </pc:sldChg>
      <pc:sldChg chg="modSp">
        <pc:chgData name="Allen, Brittney J" userId="S::ballen88@gatech.edu::0ae0c295-440a-4855-a18a-673cab4448c4" providerId="AD" clId="Web-{3DB5F400-9B60-46CA-9388-3DE7D0618039}" dt="2023-06-01T16:42:08.248" v="15"/>
        <pc:sldMkLst>
          <pc:docMk/>
          <pc:sldMk cId="1935118263" sldId="268"/>
        </pc:sldMkLst>
        <pc:graphicFrameChg chg="mod modGraphic">
          <ac:chgData name="Allen, Brittney J" userId="S::ballen88@gatech.edu::0ae0c295-440a-4855-a18a-673cab4448c4" providerId="AD" clId="Web-{3DB5F400-9B60-46CA-9388-3DE7D0618039}" dt="2023-06-01T16:42:08.248" v="15"/>
          <ac:graphicFrameMkLst>
            <pc:docMk/>
            <pc:sldMk cId="1935118263" sldId="268"/>
            <ac:graphicFrameMk id="139" creationId="{00000000-0000-0000-0000-000000000000}"/>
          </ac:graphicFrameMkLst>
        </pc:graphicFrameChg>
      </pc:sldChg>
    </pc:docChg>
  </pc:docChgLst>
  <pc:docChgLst>
    <pc:chgData name="Paz, Jed Matthew M" userId="S::jpaz6@gatech.edu::6c9ebb77-b819-4654-95d7-a9e398582544" providerId="AD" clId="Web-{724FFF73-8810-2984-F44B-45DF695AB26C}"/>
    <pc:docChg chg="modSld">
      <pc:chgData name="Paz, Jed Matthew M" userId="S::jpaz6@gatech.edu::6c9ebb77-b819-4654-95d7-a9e398582544" providerId="AD" clId="Web-{724FFF73-8810-2984-F44B-45DF695AB26C}" dt="2022-09-27T12:04:30.281" v="1" actId="20577"/>
      <pc:docMkLst>
        <pc:docMk/>
      </pc:docMkLst>
      <pc:sldChg chg="modSp">
        <pc:chgData name="Paz, Jed Matthew M" userId="S::jpaz6@gatech.edu::6c9ebb77-b819-4654-95d7-a9e398582544" providerId="AD" clId="Web-{724FFF73-8810-2984-F44B-45DF695AB26C}" dt="2022-09-27T12:04:30.281" v="1" actId="20577"/>
        <pc:sldMkLst>
          <pc:docMk/>
          <pc:sldMk cId="0" sldId="258"/>
        </pc:sldMkLst>
        <pc:spChg chg="mod">
          <ac:chgData name="Paz, Jed Matthew M" userId="S::jpaz6@gatech.edu::6c9ebb77-b819-4654-95d7-a9e398582544" providerId="AD" clId="Web-{724FFF73-8810-2984-F44B-45DF695AB26C}" dt="2022-09-27T12:04:30.281" v="1" actId="20577"/>
          <ac:spMkLst>
            <pc:docMk/>
            <pc:sldMk cId="0" sldId="258"/>
            <ac:spMk id="108" creationId="{00000000-0000-0000-0000-000000000000}"/>
          </ac:spMkLst>
        </pc:spChg>
      </pc:sldChg>
    </pc:docChg>
  </pc:docChgLst>
  <pc:docChgLst>
    <pc:chgData name="Edwards, Douglas" userId="S::dedwards7@gatech.edu::c1a94ccf-7d62-4a44-bbe9-4639a4150ebf" providerId="AD" clId="Web-{469E19CE-2F84-4EE3-9E38-2BC90EC04114}"/>
    <pc:docChg chg="mod">
      <pc:chgData name="Edwards, Douglas" userId="S::dedwards7@gatech.edu::c1a94ccf-7d62-4a44-bbe9-4639a4150ebf" providerId="AD" clId="Web-{469E19CE-2F84-4EE3-9E38-2BC90EC04114}" dt="2022-07-26T14:28:41.846" v="5"/>
      <pc:docMkLst>
        <pc:docMk/>
      </pc:docMkLst>
      <pc:sldChg chg="addCm">
        <pc:chgData name="Edwards, Douglas" userId="S::dedwards7@gatech.edu::c1a94ccf-7d62-4a44-bbe9-4639a4150ebf" providerId="AD" clId="Web-{469E19CE-2F84-4EE3-9E38-2BC90EC04114}" dt="2022-07-26T14:27:01.328" v="4"/>
        <pc:sldMkLst>
          <pc:docMk/>
          <pc:sldMk cId="0" sldId="259"/>
        </pc:sldMkLst>
      </pc:sldChg>
      <pc:sldChg chg="addCm">
        <pc:chgData name="Edwards, Douglas" userId="S::dedwards7@gatech.edu::c1a94ccf-7d62-4a44-bbe9-4639a4150ebf" providerId="AD" clId="Web-{469E19CE-2F84-4EE3-9E38-2BC90EC04114}" dt="2022-07-26T14:28:41.846" v="5"/>
        <pc:sldMkLst>
          <pc:docMk/>
          <pc:sldMk cId="0" sldId="260"/>
        </pc:sldMkLst>
      </pc:sldChg>
      <pc:sldChg chg="addCm">
        <pc:chgData name="Edwards, Douglas" userId="S::dedwards7@gatech.edu::c1a94ccf-7d62-4a44-bbe9-4639a4150ebf" providerId="AD" clId="Web-{469E19CE-2F84-4EE3-9E38-2BC90EC04114}" dt="2022-07-26T14:21:33.790" v="1"/>
        <pc:sldMkLst>
          <pc:docMk/>
          <pc:sldMk cId="0" sldId="261"/>
        </pc:sldMkLst>
      </pc:sldChg>
      <pc:sldChg chg="addCm">
        <pc:chgData name="Edwards, Douglas" userId="S::dedwards7@gatech.edu::c1a94ccf-7d62-4a44-bbe9-4639a4150ebf" providerId="AD" clId="Web-{469E19CE-2F84-4EE3-9E38-2BC90EC04114}" dt="2022-07-26T14:24:37.888" v="3"/>
        <pc:sldMkLst>
          <pc:docMk/>
          <pc:sldMk cId="0" sldId="263"/>
        </pc:sldMkLst>
      </pc:sldChg>
      <pc:sldChg chg="addCm">
        <pc:chgData name="Edwards, Douglas" userId="S::dedwards7@gatech.edu::c1a94ccf-7d62-4a44-bbe9-4639a4150ebf" providerId="AD" clId="Web-{469E19CE-2F84-4EE3-9E38-2BC90EC04114}" dt="2022-07-26T14:23:37.793" v="2"/>
        <pc:sldMkLst>
          <pc:docMk/>
          <pc:sldMk cId="0" sldId="264"/>
        </pc:sldMkLst>
      </pc:sldChg>
    </pc:docChg>
  </pc:docChgLst>
  <pc:docChgLst>
    <pc:chgData name="Allen, Brittney J" userId="S::ballen88@gatech.edu::0ae0c295-440a-4855-a18a-673cab4448c4" providerId="AD" clId="Web-{372EADDE-2467-4737-A34D-6601FD753F23}"/>
    <pc:docChg chg="modSld">
      <pc:chgData name="Allen, Brittney J" userId="S::ballen88@gatech.edu::0ae0c295-440a-4855-a18a-673cab4448c4" providerId="AD" clId="Web-{372EADDE-2467-4737-A34D-6601FD753F23}" dt="2023-05-25T17:57:12.110" v="8" actId="20577"/>
      <pc:docMkLst>
        <pc:docMk/>
      </pc:docMkLst>
      <pc:sldChg chg="modSp">
        <pc:chgData name="Allen, Brittney J" userId="S::ballen88@gatech.edu::0ae0c295-440a-4855-a18a-673cab4448c4" providerId="AD" clId="Web-{372EADDE-2467-4737-A34D-6601FD753F23}" dt="2023-05-25T17:57:12.110" v="8" actId="20577"/>
        <pc:sldMkLst>
          <pc:docMk/>
          <pc:sldMk cId="0" sldId="258"/>
        </pc:sldMkLst>
        <pc:spChg chg="mod">
          <ac:chgData name="Allen, Brittney J" userId="S::ballen88@gatech.edu::0ae0c295-440a-4855-a18a-673cab4448c4" providerId="AD" clId="Web-{372EADDE-2467-4737-A34D-6601FD753F23}" dt="2023-05-25T17:57:12.110" v="8" actId="20577"/>
          <ac:spMkLst>
            <pc:docMk/>
            <pc:sldMk cId="0" sldId="258"/>
            <ac:spMk id="107" creationId="{00000000-0000-0000-0000-000000000000}"/>
          </ac:spMkLst>
        </pc:spChg>
      </pc:sldChg>
    </pc:docChg>
  </pc:docChgLst>
  <pc:docChgLst>
    <pc:chgData name="Allen, Brittney J" userId="S::ballen88@gatech.edu::0ae0c295-440a-4855-a18a-673cab4448c4" providerId="AD" clId="Web-{0C709823-1E8C-42F5-AAA7-16098CADE396}"/>
    <pc:docChg chg="">
      <pc:chgData name="Allen, Brittney J" userId="S::ballen88@gatech.edu::0ae0c295-440a-4855-a18a-673cab4448c4" providerId="AD" clId="Web-{0C709823-1E8C-42F5-AAA7-16098CADE396}" dt="2023-06-26T13:46:18.636" v="0"/>
      <pc:docMkLst>
        <pc:docMk/>
      </pc:docMkLst>
      <pc:sldChg chg="modCm">
        <pc:chgData name="Allen, Brittney J" userId="S::ballen88@gatech.edu::0ae0c295-440a-4855-a18a-673cab4448c4" providerId="AD" clId="Web-{0C709823-1E8C-42F5-AAA7-16098CADE396}" dt="2023-06-26T13:46:18.636" v="0"/>
        <pc:sldMkLst>
          <pc:docMk/>
          <pc:sldMk cId="0" sldId="25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en, Brittney J" userId="S::ballen88@gatech.edu::0ae0c295-440a-4855-a18a-673cab4448c4" providerId="AD" clId="Web-{0C709823-1E8C-42F5-AAA7-16098CADE396}" dt="2023-06-26T13:46:18.636" v="0"/>
              <pc2:cmMkLst xmlns:pc2="http://schemas.microsoft.com/office/powerpoint/2019/9/main/command">
                <pc:docMk/>
                <pc:sldMk cId="0" sldId="259"/>
                <pc2:cmMk id="{954D96CD-B42A-4F4F-A380-302CA9B12A78}"/>
              </pc2:cmMkLst>
            </pc226:cmChg>
          </p:ext>
        </pc:extLst>
      </pc:sldChg>
    </pc:docChg>
  </pc:docChgLst>
  <pc:docChgLst>
    <pc:chgData name="Paz, Jed Matthew M" userId="S::jpaz6@gatech.edu::6c9ebb77-b819-4654-95d7-a9e398582544" providerId="AD" clId="Web-{58D26440-6F7D-1B64-FA05-4AF9A44B9ACA}"/>
    <pc:docChg chg="modSld sldOrd">
      <pc:chgData name="Paz, Jed Matthew M" userId="S::jpaz6@gatech.edu::6c9ebb77-b819-4654-95d7-a9e398582544" providerId="AD" clId="Web-{58D26440-6F7D-1B64-FA05-4AF9A44B9ACA}" dt="2022-09-19T16:57:37.517" v="16" actId="1076"/>
      <pc:docMkLst>
        <pc:docMk/>
      </pc:docMkLst>
      <pc:sldChg chg="addSp delSp modSp">
        <pc:chgData name="Paz, Jed Matthew M" userId="S::jpaz6@gatech.edu::6c9ebb77-b819-4654-95d7-a9e398582544" providerId="AD" clId="Web-{58D26440-6F7D-1B64-FA05-4AF9A44B9ACA}" dt="2022-09-19T16:57:37.517" v="16" actId="1076"/>
        <pc:sldMkLst>
          <pc:docMk/>
          <pc:sldMk cId="0" sldId="256"/>
        </pc:sldMkLst>
        <pc:picChg chg="add mod">
          <ac:chgData name="Paz, Jed Matthew M" userId="S::jpaz6@gatech.edu::6c9ebb77-b819-4654-95d7-a9e398582544" providerId="AD" clId="Web-{58D26440-6F7D-1B64-FA05-4AF9A44B9ACA}" dt="2022-09-19T16:57:37.517" v="16" actId="1076"/>
          <ac:picMkLst>
            <pc:docMk/>
            <pc:sldMk cId="0" sldId="256"/>
            <ac:picMk id="2" creationId="{F249819C-315C-7682-1EE8-5C09AB03E405}"/>
          </ac:picMkLst>
        </pc:picChg>
        <pc:picChg chg="del">
          <ac:chgData name="Paz, Jed Matthew M" userId="S::jpaz6@gatech.edu::6c9ebb77-b819-4654-95d7-a9e398582544" providerId="AD" clId="Web-{58D26440-6F7D-1B64-FA05-4AF9A44B9ACA}" dt="2022-09-19T16:57:29.329" v="14"/>
          <ac:picMkLst>
            <pc:docMk/>
            <pc:sldMk cId="0" sldId="256"/>
            <ac:picMk id="80" creationId="{00000000-0000-0000-0000-000000000000}"/>
          </ac:picMkLst>
        </pc:picChg>
        <pc:picChg chg="del">
          <ac:chgData name="Paz, Jed Matthew M" userId="S::jpaz6@gatech.edu::6c9ebb77-b819-4654-95d7-a9e398582544" providerId="AD" clId="Web-{58D26440-6F7D-1B64-FA05-4AF9A44B9ACA}" dt="2022-09-19T16:35:16.619" v="0"/>
          <ac:picMkLst>
            <pc:docMk/>
            <pc:sldMk cId="0" sldId="256"/>
            <ac:picMk id="81" creationId="{00000000-0000-0000-0000-000000000000}"/>
          </ac:picMkLst>
        </pc:picChg>
      </pc:sldChg>
      <pc:sldChg chg="modSp">
        <pc:chgData name="Paz, Jed Matthew M" userId="S::jpaz6@gatech.edu::6c9ebb77-b819-4654-95d7-a9e398582544" providerId="AD" clId="Web-{58D26440-6F7D-1B64-FA05-4AF9A44B9ACA}" dt="2022-09-19T16:35:29.666" v="5" actId="14100"/>
        <pc:sldMkLst>
          <pc:docMk/>
          <pc:sldMk cId="0" sldId="257"/>
        </pc:sldMkLst>
        <pc:spChg chg="mod">
          <ac:chgData name="Paz, Jed Matthew M" userId="S::jpaz6@gatech.edu::6c9ebb77-b819-4654-95d7-a9e398582544" providerId="AD" clId="Web-{58D26440-6F7D-1B64-FA05-4AF9A44B9ACA}" dt="2022-09-19T16:35:21.916" v="2" actId="20577"/>
          <ac:spMkLst>
            <pc:docMk/>
            <pc:sldMk cId="0" sldId="257"/>
            <ac:spMk id="87" creationId="{00000000-0000-0000-0000-000000000000}"/>
          </ac:spMkLst>
        </pc:spChg>
        <pc:spChg chg="mod">
          <ac:chgData name="Paz, Jed Matthew M" userId="S::jpaz6@gatech.edu::6c9ebb77-b819-4654-95d7-a9e398582544" providerId="AD" clId="Web-{58D26440-6F7D-1B64-FA05-4AF9A44B9ACA}" dt="2022-09-19T16:35:29.666" v="5" actId="14100"/>
          <ac:spMkLst>
            <pc:docMk/>
            <pc:sldMk cId="0" sldId="257"/>
            <ac:spMk id="91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58D26440-6F7D-1B64-FA05-4AF9A44B9ACA}" dt="2022-09-19T16:36:07.323" v="11" actId="20577"/>
        <pc:sldMkLst>
          <pc:docMk/>
          <pc:sldMk cId="0" sldId="258"/>
        </pc:sldMkLst>
        <pc:spChg chg="mod">
          <ac:chgData name="Paz, Jed Matthew M" userId="S::jpaz6@gatech.edu::6c9ebb77-b819-4654-95d7-a9e398582544" providerId="AD" clId="Web-{58D26440-6F7D-1B64-FA05-4AF9A44B9ACA}" dt="2022-09-19T16:36:07.323" v="11" actId="20577"/>
          <ac:spMkLst>
            <pc:docMk/>
            <pc:sldMk cId="0" sldId="258"/>
            <ac:spMk id="10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58D26440-6F7D-1B64-FA05-4AF9A44B9ACA}" dt="2022-09-19T16:39:16.626" v="12" actId="1076"/>
        <pc:sldMkLst>
          <pc:docMk/>
          <pc:sldMk cId="0" sldId="263"/>
        </pc:sldMkLst>
        <pc:graphicFrameChg chg="mod">
          <ac:chgData name="Paz, Jed Matthew M" userId="S::jpaz6@gatech.edu::6c9ebb77-b819-4654-95d7-a9e398582544" providerId="AD" clId="Web-{58D26440-6F7D-1B64-FA05-4AF9A44B9ACA}" dt="2022-09-19T16:39:16.626" v="12" actId="1076"/>
          <ac:graphicFrameMkLst>
            <pc:docMk/>
            <pc:sldMk cId="0" sldId="263"/>
            <ac:graphicFrameMk id="157" creationId="{00000000-0000-0000-0000-000000000000}"/>
          </ac:graphicFrameMkLst>
        </pc:graphicFrameChg>
      </pc:sldChg>
      <pc:sldChg chg="ord">
        <pc:chgData name="Paz, Jed Matthew M" userId="S::jpaz6@gatech.edu::6c9ebb77-b819-4654-95d7-a9e398582544" providerId="AD" clId="Web-{58D26440-6F7D-1B64-FA05-4AF9A44B9ACA}" dt="2022-09-19T16:40:56.628" v="13"/>
        <pc:sldMkLst>
          <pc:docMk/>
          <pc:sldMk cId="0" sldId="264"/>
        </pc:sldMkLst>
      </pc:sldChg>
    </pc:docChg>
  </pc:docChgLst>
  <pc:docChgLst>
    <pc:chgData name="Missner, Samuel A" userId="S::smissner3@gatech.edu::a488782b-140e-4077-96f0-dcf6587c1901" providerId="AD" clId="Web-{51DA72E6-5DFE-46C9-B4C9-4158B5BD9459}"/>
    <pc:docChg chg="sldOrd">
      <pc:chgData name="Missner, Samuel A" userId="S::smissner3@gatech.edu::a488782b-140e-4077-96f0-dcf6587c1901" providerId="AD" clId="Web-{51DA72E6-5DFE-46C9-B4C9-4158B5BD9459}" dt="2022-09-04T00:36:23.279" v="0"/>
      <pc:docMkLst>
        <pc:docMk/>
      </pc:docMkLst>
      <pc:sldChg chg="ord">
        <pc:chgData name="Missner, Samuel A" userId="S::smissner3@gatech.edu::a488782b-140e-4077-96f0-dcf6587c1901" providerId="AD" clId="Web-{51DA72E6-5DFE-46C9-B4C9-4158B5BD9459}" dt="2022-09-04T00:36:23.279" v="0"/>
        <pc:sldMkLst>
          <pc:docMk/>
          <pc:sldMk cId="0" sldId="265"/>
        </pc:sldMkLst>
      </pc:sldChg>
    </pc:docChg>
  </pc:docChgLst>
  <pc:docChgLst>
    <pc:chgData name="Paz, Jed Matthew M" userId="S::jpaz6@gatech.edu::6c9ebb77-b819-4654-95d7-a9e398582544" providerId="AD" clId="Web-{63920F65-AE80-7EB6-565C-930DF6644225}"/>
    <pc:docChg chg="addSld delSld modSld sldOrd">
      <pc:chgData name="Paz, Jed Matthew M" userId="S::jpaz6@gatech.edu::6c9ebb77-b819-4654-95d7-a9e398582544" providerId="AD" clId="Web-{63920F65-AE80-7EB6-565C-930DF6644225}" dt="2022-07-28T17:05:59.691" v="299" actId="20577"/>
      <pc:docMkLst>
        <pc:docMk/>
      </pc:docMkLst>
      <pc:sldChg chg="modSp">
        <pc:chgData name="Paz, Jed Matthew M" userId="S::jpaz6@gatech.edu::6c9ebb77-b819-4654-95d7-a9e398582544" providerId="AD" clId="Web-{63920F65-AE80-7EB6-565C-930DF6644225}" dt="2022-07-28T16:43:47.253" v="0" actId="1076"/>
        <pc:sldMkLst>
          <pc:docMk/>
          <pc:sldMk cId="0" sldId="260"/>
        </pc:sldMkLst>
        <pc:picChg chg="mod">
          <ac:chgData name="Paz, Jed Matthew M" userId="S::jpaz6@gatech.edu::6c9ebb77-b819-4654-95d7-a9e398582544" providerId="AD" clId="Web-{63920F65-AE80-7EB6-565C-930DF6644225}" dt="2022-07-28T16:43:47.253" v="0" actId="1076"/>
          <ac:picMkLst>
            <pc:docMk/>
            <pc:sldMk cId="0" sldId="260"/>
            <ac:picMk id="129" creationId="{00000000-0000-0000-0000-000000000000}"/>
          </ac:picMkLst>
        </pc:picChg>
      </pc:sldChg>
      <pc:sldChg chg="addSp delSp modSp">
        <pc:chgData name="Paz, Jed Matthew M" userId="S::jpaz6@gatech.edu::6c9ebb77-b819-4654-95d7-a9e398582544" providerId="AD" clId="Web-{63920F65-AE80-7EB6-565C-930DF6644225}" dt="2022-07-28T16:50:39.518" v="39" actId="20577"/>
        <pc:sldMkLst>
          <pc:docMk/>
          <pc:sldMk cId="0" sldId="261"/>
        </pc:sldMkLst>
        <pc:spChg chg="mod">
          <ac:chgData name="Paz, Jed Matthew M" userId="S::jpaz6@gatech.edu::6c9ebb77-b819-4654-95d7-a9e398582544" providerId="AD" clId="Web-{63920F65-AE80-7EB6-565C-930DF6644225}" dt="2022-07-28T16:50:39.518" v="39" actId="20577"/>
          <ac:spMkLst>
            <pc:docMk/>
            <pc:sldMk cId="0" sldId="261"/>
            <ac:spMk id="135" creationId="{00000000-0000-0000-0000-000000000000}"/>
          </ac:spMkLst>
        </pc:spChg>
        <pc:graphicFrameChg chg="del">
          <ac:chgData name="Paz, Jed Matthew M" userId="S::jpaz6@gatech.edu::6c9ebb77-b819-4654-95d7-a9e398582544" providerId="AD" clId="Web-{63920F65-AE80-7EB6-565C-930DF6644225}" dt="2022-07-28T16:48:07.044" v="8"/>
          <ac:graphicFrameMkLst>
            <pc:docMk/>
            <pc:sldMk cId="0" sldId="261"/>
            <ac:graphicFrameMk id="139" creationId="{00000000-0000-0000-0000-000000000000}"/>
          </ac:graphicFrameMkLst>
        </pc:graphicFrameChg>
        <pc:picChg chg="add mod">
          <ac:chgData name="Paz, Jed Matthew M" userId="S::jpaz6@gatech.edu::6c9ebb77-b819-4654-95d7-a9e398582544" providerId="AD" clId="Web-{63920F65-AE80-7EB6-565C-930DF6644225}" dt="2022-07-28T16:49:19.765" v="14" actId="1076"/>
          <ac:picMkLst>
            <pc:docMk/>
            <pc:sldMk cId="0" sldId="261"/>
            <ac:picMk id="2" creationId="{FDBD42F6-EAE9-503B-3202-4BFF3418F0CB}"/>
          </ac:picMkLst>
        </pc:picChg>
        <pc:picChg chg="add mod">
          <ac:chgData name="Paz, Jed Matthew M" userId="S::jpaz6@gatech.edu::6c9ebb77-b819-4654-95d7-a9e398582544" providerId="AD" clId="Web-{63920F65-AE80-7EB6-565C-930DF6644225}" dt="2022-07-28T16:50:18.376" v="17" actId="1076"/>
          <ac:picMkLst>
            <pc:docMk/>
            <pc:sldMk cId="0" sldId="261"/>
            <ac:picMk id="3" creationId="{BFDBD7A1-9DE0-C7F8-9A65-6FB206C33B94}"/>
          </ac:picMkLst>
        </pc:picChg>
      </pc:sldChg>
      <pc:sldChg chg="modSp modCm">
        <pc:chgData name="Paz, Jed Matthew M" userId="S::jpaz6@gatech.edu::6c9ebb77-b819-4654-95d7-a9e398582544" providerId="AD" clId="Web-{63920F65-AE80-7EB6-565C-930DF6644225}" dt="2022-07-28T17:03:34.233" v="240" actId="20577"/>
        <pc:sldMkLst>
          <pc:docMk/>
          <pc:sldMk cId="0" sldId="264"/>
        </pc:sldMkLst>
        <pc:spChg chg="mod">
          <ac:chgData name="Paz, Jed Matthew M" userId="S::jpaz6@gatech.edu::6c9ebb77-b819-4654-95d7-a9e398582544" providerId="AD" clId="Web-{63920F65-AE80-7EB6-565C-930DF6644225}" dt="2022-07-28T17:03:34.233" v="240" actId="20577"/>
          <ac:spMkLst>
            <pc:docMk/>
            <pc:sldMk cId="0" sldId="264"/>
            <ac:spMk id="169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63920F65-AE80-7EB6-565C-930DF6644225}" dt="2022-07-28T17:05:59.691" v="299" actId="20577"/>
        <pc:sldMkLst>
          <pc:docMk/>
          <pc:sldMk cId="0" sldId="265"/>
        </pc:sldMkLst>
        <pc:spChg chg="mod">
          <ac:chgData name="Paz, Jed Matthew M" userId="S::jpaz6@gatech.edu::6c9ebb77-b819-4654-95d7-a9e398582544" providerId="AD" clId="Web-{63920F65-AE80-7EB6-565C-930DF6644225}" dt="2022-07-28T17:05:59.691" v="299" actId="20577"/>
          <ac:spMkLst>
            <pc:docMk/>
            <pc:sldMk cId="0" sldId="265"/>
            <ac:spMk id="177" creationId="{00000000-0000-0000-0000-000000000000}"/>
          </ac:spMkLst>
        </pc:spChg>
      </pc:sldChg>
      <pc:sldChg chg="del">
        <pc:chgData name="Paz, Jed Matthew M" userId="S::jpaz6@gatech.edu::6c9ebb77-b819-4654-95d7-a9e398582544" providerId="AD" clId="Web-{63920F65-AE80-7EB6-565C-930DF6644225}" dt="2022-07-28T17:04:58.674" v="273"/>
        <pc:sldMkLst>
          <pc:docMk/>
          <pc:sldMk cId="0" sldId="266"/>
        </pc:sldMkLst>
      </pc:sldChg>
      <pc:sldChg chg="addSp delSp modSp add replId">
        <pc:chgData name="Paz, Jed Matthew M" userId="S::jpaz6@gatech.edu::6c9ebb77-b819-4654-95d7-a9e398582544" providerId="AD" clId="Web-{63920F65-AE80-7EB6-565C-930DF6644225}" dt="2022-07-28T16:53:36.884" v="51" actId="1076"/>
        <pc:sldMkLst>
          <pc:docMk/>
          <pc:sldMk cId="1217434546" sldId="267"/>
        </pc:sldMkLst>
        <pc:picChg chg="add del mod">
          <ac:chgData name="Paz, Jed Matthew M" userId="S::jpaz6@gatech.edu::6c9ebb77-b819-4654-95d7-a9e398582544" providerId="AD" clId="Web-{63920F65-AE80-7EB6-565C-930DF6644225}" dt="2022-07-28T16:53:21.477" v="47"/>
          <ac:picMkLst>
            <pc:docMk/>
            <pc:sldMk cId="1217434546" sldId="267"/>
            <ac:picMk id="2" creationId="{0FFB202B-1907-EBC0-1C98-6317686F50CF}"/>
          </ac:picMkLst>
        </pc:picChg>
        <pc:picChg chg="add mod">
          <ac:chgData name="Paz, Jed Matthew M" userId="S::jpaz6@gatech.edu::6c9ebb77-b819-4654-95d7-a9e398582544" providerId="AD" clId="Web-{63920F65-AE80-7EB6-565C-930DF6644225}" dt="2022-07-28T16:53:36.884" v="51" actId="1076"/>
          <ac:picMkLst>
            <pc:docMk/>
            <pc:sldMk cId="1217434546" sldId="267"/>
            <ac:picMk id="3" creationId="{2BF7A88E-BFAA-D244-A1BC-4135BD308A3F}"/>
          </ac:picMkLst>
        </pc:picChg>
        <pc:picChg chg="del">
          <ac:chgData name="Paz, Jed Matthew M" userId="S::jpaz6@gatech.edu::6c9ebb77-b819-4654-95d7-a9e398582544" providerId="AD" clId="Web-{63920F65-AE80-7EB6-565C-930DF6644225}" dt="2022-07-28T16:47:32.917" v="2"/>
          <ac:picMkLst>
            <pc:docMk/>
            <pc:sldMk cId="1217434546" sldId="267"/>
            <ac:picMk id="129" creationId="{00000000-0000-0000-0000-000000000000}"/>
          </ac:picMkLst>
        </pc:picChg>
      </pc:sldChg>
      <pc:sldChg chg="addSp delSp modSp add replId">
        <pc:chgData name="Paz, Jed Matthew M" userId="S::jpaz6@gatech.edu::6c9ebb77-b819-4654-95d7-a9e398582544" providerId="AD" clId="Web-{63920F65-AE80-7EB6-565C-930DF6644225}" dt="2022-07-28T16:51:33.348" v="46" actId="1076"/>
        <pc:sldMkLst>
          <pc:docMk/>
          <pc:sldMk cId="1935118263" sldId="268"/>
        </pc:sldMkLst>
        <pc:spChg chg="mod">
          <ac:chgData name="Paz, Jed Matthew M" userId="S::jpaz6@gatech.edu::6c9ebb77-b819-4654-95d7-a9e398582544" providerId="AD" clId="Web-{63920F65-AE80-7EB6-565C-930DF6644225}" dt="2022-07-28T16:50:45.346" v="43" actId="20577"/>
          <ac:spMkLst>
            <pc:docMk/>
            <pc:sldMk cId="1935118263" sldId="268"/>
            <ac:spMk id="135" creationId="{00000000-0000-0000-0000-000000000000}"/>
          </ac:spMkLst>
        </pc:spChg>
        <pc:graphicFrameChg chg="del">
          <ac:chgData name="Paz, Jed Matthew M" userId="S::jpaz6@gatech.edu::6c9ebb77-b819-4654-95d7-a9e398582544" providerId="AD" clId="Web-{63920F65-AE80-7EB6-565C-930DF6644225}" dt="2022-07-28T16:48:20.357" v="11"/>
          <ac:graphicFrameMkLst>
            <pc:docMk/>
            <pc:sldMk cId="1935118263" sldId="268"/>
            <ac:graphicFrameMk id="138" creationId="{00000000-0000-0000-0000-000000000000}"/>
          </ac:graphicFrameMkLst>
        </pc:graphicFrameChg>
        <pc:graphicFrameChg chg="mod">
          <ac:chgData name="Paz, Jed Matthew M" userId="S::jpaz6@gatech.edu::6c9ebb77-b819-4654-95d7-a9e398582544" providerId="AD" clId="Web-{63920F65-AE80-7EB6-565C-930DF6644225}" dt="2022-07-28T16:48:32.154" v="12" actId="1076"/>
          <ac:graphicFrameMkLst>
            <pc:docMk/>
            <pc:sldMk cId="1935118263" sldId="268"/>
            <ac:graphicFrameMk id="139" creationId="{00000000-0000-0000-0000-000000000000}"/>
          </ac:graphicFrameMkLst>
        </pc:graphicFrameChg>
        <pc:picChg chg="add mod">
          <ac:chgData name="Paz, Jed Matthew M" userId="S::jpaz6@gatech.edu::6c9ebb77-b819-4654-95d7-a9e398582544" providerId="AD" clId="Web-{63920F65-AE80-7EB6-565C-930DF6644225}" dt="2022-07-28T16:51:33.348" v="46" actId="1076"/>
          <ac:picMkLst>
            <pc:docMk/>
            <pc:sldMk cId="1935118263" sldId="268"/>
            <ac:picMk id="2" creationId="{43288690-3744-37DB-64A4-FF6344A0FB0E}"/>
          </ac:picMkLst>
        </pc:picChg>
      </pc:sldChg>
      <pc:sldChg chg="addSp delSp modSp add replId">
        <pc:chgData name="Paz, Jed Matthew M" userId="S::jpaz6@gatech.edu::6c9ebb77-b819-4654-95d7-a9e398582544" providerId="AD" clId="Web-{63920F65-AE80-7EB6-565C-930DF6644225}" dt="2022-07-28T16:54:05.228" v="60" actId="1076"/>
        <pc:sldMkLst>
          <pc:docMk/>
          <pc:sldMk cId="2640236599" sldId="269"/>
        </pc:sldMkLst>
        <pc:picChg chg="add mod">
          <ac:chgData name="Paz, Jed Matthew M" userId="S::jpaz6@gatech.edu::6c9ebb77-b819-4654-95d7-a9e398582544" providerId="AD" clId="Web-{63920F65-AE80-7EB6-565C-930DF6644225}" dt="2022-07-28T16:54:05.228" v="60" actId="1076"/>
          <ac:picMkLst>
            <pc:docMk/>
            <pc:sldMk cId="2640236599" sldId="269"/>
            <ac:picMk id="2" creationId="{A370591A-1A8B-D818-AEDF-E7B1BFDAC6C7}"/>
          </ac:picMkLst>
        </pc:picChg>
        <pc:picChg chg="del">
          <ac:chgData name="Paz, Jed Matthew M" userId="S::jpaz6@gatech.edu::6c9ebb77-b819-4654-95d7-a9e398582544" providerId="AD" clId="Web-{63920F65-AE80-7EB6-565C-930DF6644225}" dt="2022-07-28T16:53:48.368" v="54"/>
          <ac:picMkLst>
            <pc:docMk/>
            <pc:sldMk cId="2640236599" sldId="269"/>
            <ac:picMk id="3" creationId="{2BF7A88E-BFAA-D244-A1BC-4135BD308A3F}"/>
          </ac:picMkLst>
        </pc:picChg>
      </pc:sldChg>
      <pc:sldChg chg="addSp modSp add replId">
        <pc:chgData name="Paz, Jed Matthew M" userId="S::jpaz6@gatech.edu::6c9ebb77-b819-4654-95d7-a9e398582544" providerId="AD" clId="Web-{63920F65-AE80-7EB6-565C-930DF6644225}" dt="2022-07-28T16:59:45.037" v="115" actId="20577"/>
        <pc:sldMkLst>
          <pc:docMk/>
          <pc:sldMk cId="319999359" sldId="270"/>
        </pc:sldMkLst>
        <pc:spChg chg="add mod">
          <ac:chgData name="Paz, Jed Matthew M" userId="S::jpaz6@gatech.edu::6c9ebb77-b819-4654-95d7-a9e398582544" providerId="AD" clId="Web-{63920F65-AE80-7EB6-565C-930DF6644225}" dt="2022-07-28T16:59:45.037" v="115" actId="20577"/>
          <ac:spMkLst>
            <pc:docMk/>
            <pc:sldMk cId="319999359" sldId="270"/>
            <ac:spMk id="3" creationId="{AC2F5EB9-F8DC-7B15-465C-43C6EE6C02D6}"/>
          </ac:spMkLst>
        </pc:spChg>
        <pc:graphicFrameChg chg="mod modGraphic">
          <ac:chgData name="Paz, Jed Matthew M" userId="S::jpaz6@gatech.edu::6c9ebb77-b819-4654-95d7-a9e398582544" providerId="AD" clId="Web-{63920F65-AE80-7EB6-565C-930DF6644225}" dt="2022-07-28T16:57:30.611" v="63"/>
          <ac:graphicFrameMkLst>
            <pc:docMk/>
            <pc:sldMk cId="319999359" sldId="270"/>
            <ac:graphicFrameMk id="157" creationId="{00000000-0000-0000-0000-000000000000}"/>
          </ac:graphicFrameMkLst>
        </pc:graphicFrameChg>
        <pc:picChg chg="add mod">
          <ac:chgData name="Paz, Jed Matthew M" userId="S::jpaz6@gatech.edu::6c9ebb77-b819-4654-95d7-a9e398582544" providerId="AD" clId="Web-{63920F65-AE80-7EB6-565C-930DF6644225}" dt="2022-07-28T16:59:19.583" v="87" actId="1076"/>
          <ac:picMkLst>
            <pc:docMk/>
            <pc:sldMk cId="319999359" sldId="270"/>
            <ac:picMk id="2" creationId="{E8B12261-B3A5-79BB-45CC-0A488CAA0670}"/>
          </ac:picMkLst>
        </pc:picChg>
      </pc:sldChg>
      <pc:sldChg chg="modSp add ord replId">
        <pc:chgData name="Paz, Jed Matthew M" userId="S::jpaz6@gatech.edu::6c9ebb77-b819-4654-95d7-a9e398582544" providerId="AD" clId="Web-{63920F65-AE80-7EB6-565C-930DF6644225}" dt="2022-07-28T17:04:54.470" v="272" actId="20577"/>
        <pc:sldMkLst>
          <pc:docMk/>
          <pc:sldMk cId="2444100685" sldId="271"/>
        </pc:sldMkLst>
        <pc:spChg chg="mod">
          <ac:chgData name="Paz, Jed Matthew M" userId="S::jpaz6@gatech.edu::6c9ebb77-b819-4654-95d7-a9e398582544" providerId="AD" clId="Web-{63920F65-AE80-7EB6-565C-930DF6644225}" dt="2022-07-28T17:04:02.937" v="259" actId="1076"/>
          <ac:spMkLst>
            <pc:docMk/>
            <pc:sldMk cId="2444100685" sldId="271"/>
            <ac:spMk id="165" creationId="{00000000-0000-0000-0000-000000000000}"/>
          </ac:spMkLst>
        </pc:spChg>
        <pc:spChg chg="mod">
          <ac:chgData name="Paz, Jed Matthew M" userId="S::jpaz6@gatech.edu::6c9ebb77-b819-4654-95d7-a9e398582544" providerId="AD" clId="Web-{63920F65-AE80-7EB6-565C-930DF6644225}" dt="2022-07-28T17:04:54.470" v="272" actId="20577"/>
          <ac:spMkLst>
            <pc:docMk/>
            <pc:sldMk cId="2444100685" sldId="271"/>
            <ac:spMk id="169" creationId="{00000000-0000-0000-0000-000000000000}"/>
          </ac:spMkLst>
        </pc:spChg>
      </pc:sldChg>
    </pc:docChg>
  </pc:docChgLst>
  <pc:docChgLst>
    <pc:chgData name="Paz, Jed Matthew M" userId="S::jpaz6@gatech.edu::6c9ebb77-b819-4654-95d7-a9e398582544" providerId="AD" clId="Web-{E0A7D654-7176-F62A-779B-3D84901BF391}"/>
    <pc:docChg chg="modSld">
      <pc:chgData name="Paz, Jed Matthew M" userId="S::jpaz6@gatech.edu::6c9ebb77-b819-4654-95d7-a9e398582544" providerId="AD" clId="Web-{E0A7D654-7176-F62A-779B-3D84901BF391}" dt="2022-07-29T14:14:41.865" v="82" actId="20577"/>
      <pc:docMkLst>
        <pc:docMk/>
      </pc:docMkLst>
      <pc:sldChg chg="modSp">
        <pc:chgData name="Paz, Jed Matthew M" userId="S::jpaz6@gatech.edu::6c9ebb77-b819-4654-95d7-a9e398582544" providerId="AD" clId="Web-{E0A7D654-7176-F62A-779B-3D84901BF391}" dt="2022-07-29T14:14:41.865" v="82" actId="20577"/>
        <pc:sldMkLst>
          <pc:docMk/>
          <pc:sldMk cId="0" sldId="259"/>
        </pc:sldMkLst>
        <pc:spChg chg="mod">
          <ac:chgData name="Paz, Jed Matthew M" userId="S::jpaz6@gatech.edu::6c9ebb77-b819-4654-95d7-a9e398582544" providerId="AD" clId="Web-{E0A7D654-7176-F62A-779B-3D84901BF391}" dt="2022-07-29T14:14:41.865" v="82" actId="20577"/>
          <ac:spMkLst>
            <pc:docMk/>
            <pc:sldMk cId="0" sldId="259"/>
            <ac:spMk id="118" creationId="{00000000-0000-0000-0000-000000000000}"/>
          </ac:spMkLst>
        </pc:spChg>
      </pc:sldChg>
    </pc:docChg>
  </pc:docChgLst>
  <pc:docChgLst>
    <pc:chgData name="Paz, Jed Matthew M" userId="S::jpaz6@gatech.edu::6c9ebb77-b819-4654-95d7-a9e398582544" providerId="AD" clId="Web-{BFDE6815-538D-D206-022E-50CDFC1EABD8}"/>
    <pc:docChg chg="modSld">
      <pc:chgData name="Paz, Jed Matthew M" userId="S::jpaz6@gatech.edu::6c9ebb77-b819-4654-95d7-a9e398582544" providerId="AD" clId="Web-{BFDE6815-538D-D206-022E-50CDFC1EABD8}" dt="2022-09-27T11:55:53.473" v="14"/>
      <pc:docMkLst>
        <pc:docMk/>
      </pc:docMkLst>
      <pc:sldChg chg="modSp">
        <pc:chgData name="Paz, Jed Matthew M" userId="S::jpaz6@gatech.edu::6c9ebb77-b819-4654-95d7-a9e398582544" providerId="AD" clId="Web-{BFDE6815-538D-D206-022E-50CDFC1EABD8}" dt="2022-09-27T11:54:57.737" v="0"/>
        <pc:sldMkLst>
          <pc:docMk/>
          <pc:sldMk cId="0" sldId="256"/>
        </pc:sldMkLst>
        <pc:spChg chg="mod">
          <ac:chgData name="Paz, Jed Matthew M" userId="S::jpaz6@gatech.edu::6c9ebb77-b819-4654-95d7-a9e398582544" providerId="AD" clId="Web-{BFDE6815-538D-D206-022E-50CDFC1EABD8}" dt="2022-09-27T11:54:57.737" v="0"/>
          <ac:spMkLst>
            <pc:docMk/>
            <pc:sldMk cId="0" sldId="256"/>
            <ac:spMk id="7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02.221" v="1"/>
        <pc:sldMkLst>
          <pc:docMk/>
          <pc:sldMk cId="0" sldId="257"/>
        </pc:sldMkLst>
        <pc:spChg chg="mod">
          <ac:chgData name="Paz, Jed Matthew M" userId="S::jpaz6@gatech.edu::6c9ebb77-b819-4654-95d7-a9e398582544" providerId="AD" clId="Web-{BFDE6815-538D-D206-022E-50CDFC1EABD8}" dt="2022-09-27T11:55:02.221" v="1"/>
          <ac:spMkLst>
            <pc:docMk/>
            <pc:sldMk cId="0" sldId="257"/>
            <ac:spMk id="93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06.143" v="2"/>
        <pc:sldMkLst>
          <pc:docMk/>
          <pc:sldMk cId="0" sldId="258"/>
        </pc:sldMkLst>
        <pc:spChg chg="mod">
          <ac:chgData name="Paz, Jed Matthew M" userId="S::jpaz6@gatech.edu::6c9ebb77-b819-4654-95d7-a9e398582544" providerId="AD" clId="Web-{BFDE6815-538D-D206-022E-50CDFC1EABD8}" dt="2022-09-27T11:55:06.143" v="2"/>
          <ac:spMkLst>
            <pc:docMk/>
            <pc:sldMk cId="0" sldId="258"/>
            <ac:spMk id="106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10.487" v="3"/>
        <pc:sldMkLst>
          <pc:docMk/>
          <pc:sldMk cId="0" sldId="259"/>
        </pc:sldMkLst>
        <pc:spChg chg="mod">
          <ac:chgData name="Paz, Jed Matthew M" userId="S::jpaz6@gatech.edu::6c9ebb77-b819-4654-95d7-a9e398582544" providerId="AD" clId="Web-{BFDE6815-538D-D206-022E-50CDFC1EABD8}" dt="2022-09-27T11:55:10.487" v="3"/>
          <ac:spMkLst>
            <pc:docMk/>
            <pc:sldMk cId="0" sldId="259"/>
            <ac:spMk id="116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11.925" v="4"/>
        <pc:sldMkLst>
          <pc:docMk/>
          <pc:sldMk cId="0" sldId="260"/>
        </pc:sldMkLst>
        <pc:spChg chg="mod">
          <ac:chgData name="Paz, Jed Matthew M" userId="S::jpaz6@gatech.edu::6c9ebb77-b819-4654-95d7-a9e398582544" providerId="AD" clId="Web-{BFDE6815-538D-D206-022E-50CDFC1EABD8}" dt="2022-09-27T11:55:11.925" v="4"/>
          <ac:spMkLst>
            <pc:docMk/>
            <pc:sldMk cId="0" sldId="260"/>
            <ac:spMk id="12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25.300" v="7"/>
        <pc:sldMkLst>
          <pc:docMk/>
          <pc:sldMk cId="0" sldId="261"/>
        </pc:sldMkLst>
        <pc:spChg chg="mod">
          <ac:chgData name="Paz, Jed Matthew M" userId="S::jpaz6@gatech.edu::6c9ebb77-b819-4654-95d7-a9e398582544" providerId="AD" clId="Web-{BFDE6815-538D-D206-022E-50CDFC1EABD8}" dt="2022-09-27T11:55:25.300" v="7"/>
          <ac:spMkLst>
            <pc:docMk/>
            <pc:sldMk cId="0" sldId="261"/>
            <ac:spMk id="13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33.269" v="9"/>
        <pc:sldMkLst>
          <pc:docMk/>
          <pc:sldMk cId="0" sldId="262"/>
        </pc:sldMkLst>
        <pc:spChg chg="mod">
          <ac:chgData name="Paz, Jed Matthew M" userId="S::jpaz6@gatech.edu::6c9ebb77-b819-4654-95d7-a9e398582544" providerId="AD" clId="Web-{BFDE6815-538D-D206-022E-50CDFC1EABD8}" dt="2022-09-27T11:55:33.269" v="9"/>
          <ac:spMkLst>
            <pc:docMk/>
            <pc:sldMk cId="0" sldId="262"/>
            <ac:spMk id="14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36.160" v="10"/>
        <pc:sldMkLst>
          <pc:docMk/>
          <pc:sldMk cId="0" sldId="263"/>
        </pc:sldMkLst>
        <pc:spChg chg="mod">
          <ac:chgData name="Paz, Jed Matthew M" userId="S::jpaz6@gatech.edu::6c9ebb77-b819-4654-95d7-a9e398582544" providerId="AD" clId="Web-{BFDE6815-538D-D206-022E-50CDFC1EABD8}" dt="2022-09-27T11:55:36.160" v="10"/>
          <ac:spMkLst>
            <pc:docMk/>
            <pc:sldMk cId="0" sldId="263"/>
            <ac:spMk id="158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48.207" v="13"/>
        <pc:sldMkLst>
          <pc:docMk/>
          <pc:sldMk cId="0" sldId="264"/>
        </pc:sldMkLst>
        <pc:spChg chg="mod">
          <ac:chgData name="Paz, Jed Matthew M" userId="S::jpaz6@gatech.edu::6c9ebb77-b819-4654-95d7-a9e398582544" providerId="AD" clId="Web-{BFDE6815-538D-D206-022E-50CDFC1EABD8}" dt="2022-09-27T11:55:48.207" v="13"/>
          <ac:spMkLst>
            <pc:docMk/>
            <pc:sldMk cId="0" sldId="264"/>
            <ac:spMk id="166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53.473" v="14"/>
        <pc:sldMkLst>
          <pc:docMk/>
          <pc:sldMk cId="0" sldId="265"/>
        </pc:sldMkLst>
        <pc:spChg chg="mod">
          <ac:chgData name="Paz, Jed Matthew M" userId="S::jpaz6@gatech.edu::6c9ebb77-b819-4654-95d7-a9e398582544" providerId="AD" clId="Web-{BFDE6815-538D-D206-022E-50CDFC1EABD8}" dt="2022-09-27T11:55:53.473" v="14"/>
          <ac:spMkLst>
            <pc:docMk/>
            <pc:sldMk cId="0" sldId="265"/>
            <ac:spMk id="178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17.034" v="5"/>
        <pc:sldMkLst>
          <pc:docMk/>
          <pc:sldMk cId="1217434546" sldId="267"/>
        </pc:sldMkLst>
        <pc:spChg chg="mod">
          <ac:chgData name="Paz, Jed Matthew M" userId="S::jpaz6@gatech.edu::6c9ebb77-b819-4654-95d7-a9e398582544" providerId="AD" clId="Web-{BFDE6815-538D-D206-022E-50CDFC1EABD8}" dt="2022-09-27T11:55:17.034" v="5"/>
          <ac:spMkLst>
            <pc:docMk/>
            <pc:sldMk cId="1217434546" sldId="267"/>
            <ac:spMk id="12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30.831" v="8"/>
        <pc:sldMkLst>
          <pc:docMk/>
          <pc:sldMk cId="1935118263" sldId="268"/>
        </pc:sldMkLst>
        <pc:spChg chg="mod">
          <ac:chgData name="Paz, Jed Matthew M" userId="S::jpaz6@gatech.edu::6c9ebb77-b819-4654-95d7-a9e398582544" providerId="AD" clId="Web-{BFDE6815-538D-D206-022E-50CDFC1EABD8}" dt="2022-09-27T11:55:30.831" v="8"/>
          <ac:spMkLst>
            <pc:docMk/>
            <pc:sldMk cId="1935118263" sldId="268"/>
            <ac:spMk id="13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22.159" v="6"/>
        <pc:sldMkLst>
          <pc:docMk/>
          <pc:sldMk cId="2640236599" sldId="269"/>
        </pc:sldMkLst>
        <pc:spChg chg="mod">
          <ac:chgData name="Paz, Jed Matthew M" userId="S::jpaz6@gatech.edu::6c9ebb77-b819-4654-95d7-a9e398582544" providerId="AD" clId="Web-{BFDE6815-538D-D206-022E-50CDFC1EABD8}" dt="2022-09-27T11:55:22.159" v="6"/>
          <ac:spMkLst>
            <pc:docMk/>
            <pc:sldMk cId="2640236599" sldId="269"/>
            <ac:spMk id="127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41.082" v="11"/>
        <pc:sldMkLst>
          <pc:docMk/>
          <pc:sldMk cId="319999359" sldId="270"/>
        </pc:sldMkLst>
        <pc:spChg chg="mod">
          <ac:chgData name="Paz, Jed Matthew M" userId="S::jpaz6@gatech.edu::6c9ebb77-b819-4654-95d7-a9e398582544" providerId="AD" clId="Web-{BFDE6815-538D-D206-022E-50CDFC1EABD8}" dt="2022-09-27T11:55:41.082" v="11"/>
          <ac:spMkLst>
            <pc:docMk/>
            <pc:sldMk cId="319999359" sldId="270"/>
            <ac:spMk id="158" creationId="{00000000-0000-0000-0000-000000000000}"/>
          </ac:spMkLst>
        </pc:spChg>
      </pc:sldChg>
      <pc:sldChg chg="modSp">
        <pc:chgData name="Paz, Jed Matthew M" userId="S::jpaz6@gatech.edu::6c9ebb77-b819-4654-95d7-a9e398582544" providerId="AD" clId="Web-{BFDE6815-538D-D206-022E-50CDFC1EABD8}" dt="2022-09-27T11:55:44.097" v="12"/>
        <pc:sldMkLst>
          <pc:docMk/>
          <pc:sldMk cId="2444100685" sldId="271"/>
        </pc:sldMkLst>
        <pc:spChg chg="mod">
          <ac:chgData name="Paz, Jed Matthew M" userId="S::jpaz6@gatech.edu::6c9ebb77-b819-4654-95d7-a9e398582544" providerId="AD" clId="Web-{BFDE6815-538D-D206-022E-50CDFC1EABD8}" dt="2022-09-27T11:55:44.097" v="12"/>
          <ac:spMkLst>
            <pc:docMk/>
            <pc:sldMk cId="2444100685" sldId="271"/>
            <ac:spMk id="166" creationId="{00000000-0000-0000-0000-000000000000}"/>
          </ac:spMkLst>
        </pc:spChg>
      </pc:sldChg>
    </pc:docChg>
  </pc:docChgLst>
  <pc:docChgLst>
    <pc:chgData name="Allen, Brittney J" userId="S::ballen88@gatech.edu::0ae0c295-440a-4855-a18a-673cab4448c4" providerId="AD" clId="Web-{1CBA8DCD-79F0-4EC0-AA7C-0C7960ED83E7}"/>
    <pc:docChg chg="modSld">
      <pc:chgData name="Allen, Brittney J" userId="S::ballen88@gatech.edu::0ae0c295-440a-4855-a18a-673cab4448c4" providerId="AD" clId="Web-{1CBA8DCD-79F0-4EC0-AA7C-0C7960ED83E7}" dt="2023-05-25T18:05:38.833" v="36" actId="20577"/>
      <pc:docMkLst>
        <pc:docMk/>
      </pc:docMkLst>
      <pc:sldChg chg="modSp">
        <pc:chgData name="Allen, Brittney J" userId="S::ballen88@gatech.edu::0ae0c295-440a-4855-a18a-673cab4448c4" providerId="AD" clId="Web-{1CBA8DCD-79F0-4EC0-AA7C-0C7960ED83E7}" dt="2023-05-25T18:01:44.061" v="17"/>
        <pc:sldMkLst>
          <pc:docMk/>
          <pc:sldMk cId="0" sldId="262"/>
        </pc:sldMkLst>
        <pc:graphicFrameChg chg="mod modGraphic">
          <ac:chgData name="Allen, Brittney J" userId="S::ballen88@gatech.edu::0ae0c295-440a-4855-a18a-673cab4448c4" providerId="AD" clId="Web-{1CBA8DCD-79F0-4EC0-AA7C-0C7960ED83E7}" dt="2023-05-25T18:01:44.061" v="17"/>
          <ac:graphicFrameMkLst>
            <pc:docMk/>
            <pc:sldMk cId="0" sldId="262"/>
            <ac:graphicFrameMk id="149" creationId="{00000000-0000-0000-0000-000000000000}"/>
          </ac:graphicFrameMkLst>
        </pc:graphicFrameChg>
      </pc:sldChg>
      <pc:sldChg chg="modSp modCm">
        <pc:chgData name="Allen, Brittney J" userId="S::ballen88@gatech.edu::0ae0c295-440a-4855-a18a-673cab4448c4" providerId="AD" clId="Web-{1CBA8DCD-79F0-4EC0-AA7C-0C7960ED83E7}" dt="2023-05-25T18:05:38.833" v="36" actId="20577"/>
        <pc:sldMkLst>
          <pc:docMk/>
          <pc:sldMk cId="0" sldId="264"/>
        </pc:sldMkLst>
        <pc:spChg chg="mod">
          <ac:chgData name="Allen, Brittney J" userId="S::ballen88@gatech.edu::0ae0c295-440a-4855-a18a-673cab4448c4" providerId="AD" clId="Web-{1CBA8DCD-79F0-4EC0-AA7C-0C7960ED83E7}" dt="2023-05-25T18:05:38.833" v="36" actId="20577"/>
          <ac:spMkLst>
            <pc:docMk/>
            <pc:sldMk cId="0" sldId="264"/>
            <ac:spMk id="169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len, Brittney J" userId="S::ballen88@gatech.edu::0ae0c295-440a-4855-a18a-673cab4448c4" providerId="AD" clId="Web-{1CBA8DCD-79F0-4EC0-AA7C-0C7960ED83E7}" dt="2023-05-25T18:05:24.848" v="35" actId="20577"/>
              <pc2:cmMkLst xmlns:pc2="http://schemas.microsoft.com/office/powerpoint/2019/9/main/command">
                <pc:docMk/>
                <pc:sldMk cId="0" sldId="264"/>
                <pc2:cmMk id="{8F60EDEB-30C4-40D6-8F47-1D0C3CCE0678}"/>
              </pc2:cmMkLst>
            </pc226:cmChg>
          </p:ext>
        </pc:extLst>
      </pc:sldChg>
      <pc:sldChg chg="modSp">
        <pc:chgData name="Allen, Brittney J" userId="S::ballen88@gatech.edu::0ae0c295-440a-4855-a18a-673cab4448c4" providerId="AD" clId="Web-{1CBA8DCD-79F0-4EC0-AA7C-0C7960ED83E7}" dt="2023-05-25T18:03:40.736" v="22" actId="20577"/>
        <pc:sldMkLst>
          <pc:docMk/>
          <pc:sldMk cId="2444100685" sldId="271"/>
        </pc:sldMkLst>
        <pc:spChg chg="mod">
          <ac:chgData name="Allen, Brittney J" userId="S::ballen88@gatech.edu::0ae0c295-440a-4855-a18a-673cab4448c4" providerId="AD" clId="Web-{1CBA8DCD-79F0-4EC0-AA7C-0C7960ED83E7}" dt="2023-05-25T18:03:40.736" v="22" actId="20577"/>
          <ac:spMkLst>
            <pc:docMk/>
            <pc:sldMk cId="2444100685" sldId="271"/>
            <ac:spMk id="169" creationId="{00000000-0000-0000-0000-000000000000}"/>
          </ac:spMkLst>
        </pc:spChg>
      </pc:sldChg>
    </pc:docChg>
  </pc:docChgLst>
  <pc:docChgLst>
    <pc:chgData name="Paz, Jed Matthew M" userId="S::jpaz6@gatech.edu::6c9ebb77-b819-4654-95d7-a9e398582544" providerId="AD" clId="Web-{16BAB9C5-5915-1137-248B-1DD3236DF2F5}"/>
    <pc:docChg chg="modSld">
      <pc:chgData name="Paz, Jed Matthew M" userId="S::jpaz6@gatech.edu::6c9ebb77-b819-4654-95d7-a9e398582544" providerId="AD" clId="Web-{16BAB9C5-5915-1137-248B-1DD3236DF2F5}" dt="2022-09-27T11:24:52.659" v="14" actId="20577"/>
      <pc:docMkLst>
        <pc:docMk/>
      </pc:docMkLst>
      <pc:sldChg chg="modSp modCm">
        <pc:chgData name="Paz, Jed Matthew M" userId="S::jpaz6@gatech.edu::6c9ebb77-b819-4654-95d7-a9e398582544" providerId="AD" clId="Web-{16BAB9C5-5915-1137-248B-1DD3236DF2F5}" dt="2022-09-27T11:24:52.659" v="14" actId="20577"/>
        <pc:sldMkLst>
          <pc:docMk/>
          <pc:sldMk cId="0" sldId="264"/>
        </pc:sldMkLst>
        <pc:spChg chg="mod">
          <ac:chgData name="Paz, Jed Matthew M" userId="S::jpaz6@gatech.edu::6c9ebb77-b819-4654-95d7-a9e398582544" providerId="AD" clId="Web-{16BAB9C5-5915-1137-248B-1DD3236DF2F5}" dt="2022-09-27T11:24:52.659" v="14" actId="20577"/>
          <ac:spMkLst>
            <pc:docMk/>
            <pc:sldMk cId="0" sldId="264"/>
            <ac:spMk id="169" creationId="{00000000-0000-0000-0000-000000000000}"/>
          </ac:spMkLst>
        </pc:spChg>
      </pc:sldChg>
    </pc:docChg>
  </pc:docChgLst>
  <pc:docChgLst>
    <pc:chgData name="Allen, Brittney J" userId="S::ballen88@gatech.edu::0ae0c295-440a-4855-a18a-673cab4448c4" providerId="AD" clId="Web-{FBE02695-DC9C-4B91-AF4F-13B26990E6B9}"/>
    <pc:docChg chg="modSld">
      <pc:chgData name="Allen, Brittney J" userId="S::ballen88@gatech.edu::0ae0c295-440a-4855-a18a-673cab4448c4" providerId="AD" clId="Web-{FBE02695-DC9C-4B91-AF4F-13B26990E6B9}" dt="2023-06-01T16:38:18.025" v="3"/>
      <pc:docMkLst>
        <pc:docMk/>
      </pc:docMkLst>
      <pc:sldChg chg="modSp">
        <pc:chgData name="Allen, Brittney J" userId="S::ballen88@gatech.edu::0ae0c295-440a-4855-a18a-673cab4448c4" providerId="AD" clId="Web-{FBE02695-DC9C-4B91-AF4F-13B26990E6B9}" dt="2023-06-01T16:38:18.025" v="3"/>
        <pc:sldMkLst>
          <pc:docMk/>
          <pc:sldMk cId="0" sldId="262"/>
        </pc:sldMkLst>
        <pc:graphicFrameChg chg="mod modGraphic">
          <ac:chgData name="Allen, Brittney J" userId="S::ballen88@gatech.edu::0ae0c295-440a-4855-a18a-673cab4448c4" providerId="AD" clId="Web-{FBE02695-DC9C-4B91-AF4F-13B26990E6B9}" dt="2023-06-01T16:38:18.025" v="3"/>
          <ac:graphicFrameMkLst>
            <pc:docMk/>
            <pc:sldMk cId="0" sldId="262"/>
            <ac:graphicFrameMk id="149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2c5441b6e4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g12c5441b6e4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3df640876e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13df640876e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3df640876e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13df640876e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9172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377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2a8cffa8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4" name="Google Shape;84;g102a8cffa8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02a8cffa85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g102a8cffa85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27fff6a08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g127fff6a08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27fff6a08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g127fff6a08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7722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27fff6a08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g127fff6a08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6083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4865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1298218ad33_0_29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g1298218ad33_0_296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g1298218ad33_0_296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" name="Google Shape;13;g1298218ad33_0_29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298218ad33_0_357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62" name="Google Shape;62;g1298218ad33_0_35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g1298218ad33_0_36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65" name="Google Shape;65;g1298218ad33_0_36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g1298218ad33_0_36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Google Shape;67;g1298218ad33_0_360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g1298218ad33_0_360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g1298218ad33_0_36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g1298218ad33_0_36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1298218ad33_0_310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g1298218ad33_0_31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9" name="Google Shape;19;g1298218ad33_0_310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g1298218ad33_0_3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g1298218ad33_0_32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g1298218ad33_0_32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4" name="Google Shape;24;g1298218ad33_0_32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26;g1298218ad33_0_30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7" name="Google Shape;27;g1298218ad33_0_30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g1298218ad33_0_30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g1298218ad33_0_304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g1298218ad33_0_30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298218ad33_0_31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g1298218ad33_0_3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4" name="Google Shape;34;g1298218ad33_0_318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g1298218ad33_0_318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g1298218ad33_0_31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g1298218ad33_0_33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" name="Google Shape;39;g1298218ad33_0_33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0" name="Google Shape;40;g1298218ad33_0_33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g1298218ad33_0_33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42;g1298218ad33_0_334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3" name="Google Shape;43;g1298218ad33_0_334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g1298218ad33_0_33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oogle Shape;46;g1298218ad33_0_342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47" name="Google Shape;47;g1298218ad33_0_34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g1298218ad33_0_34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" name="Google Shape;49;g1298218ad33_0_342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g1298218ad33_0_34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1298218ad33_0_348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" name="Google Shape;53;g1298218ad33_0_34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4" name="Google Shape;54;g1298218ad33_0_34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g1298218ad33_0_34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" name="Google Shape;56;g1298218ad33_0_348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7" name="Google Shape;57;g1298218ad33_0_348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" name="Google Shape;58;g1298218ad33_0_348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g1298218ad33_0_34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298218ad33_0_29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g1298218ad33_0_29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g1298218ad33_0_29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hbEp1tavQH4?start=165&amp;feature=oembed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950" y="286300"/>
            <a:ext cx="8834100" cy="2664225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5" name="Google Shape;75;p1"/>
          <p:cNvSpPr/>
          <p:nvPr/>
        </p:nvSpPr>
        <p:spPr>
          <a:xfrm>
            <a:off x="-7975" y="3116075"/>
            <a:ext cx="9152100" cy="2027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 txBox="1"/>
          <p:nvPr/>
        </p:nvSpPr>
        <p:spPr>
          <a:xfrm>
            <a:off x="1355400" y="739951"/>
            <a:ext cx="6433200" cy="18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1" i="0" u="none" strike="noStrike" cap="none">
              <a:solidFill>
                <a:srgbClr val="1C3678"/>
              </a:solidFill>
              <a:highlight>
                <a:srgbClr val="EDEBE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200" b="1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The Age of Invention and the Birth of Recording Sound</a:t>
            </a:r>
            <a:endParaRPr sz="2100" b="1" i="0" u="none" strike="noStrike" cap="none">
              <a:solidFill>
                <a:schemeClr val="accent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i="0" u="none" strike="noStrike" cap="none">
              <a:solidFill>
                <a:schemeClr val="accent5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" name="Google Shape;77;p1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8" name="Google Shape;7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875" y="3380649"/>
            <a:ext cx="5186293" cy="66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69050" y="3603176"/>
            <a:ext cx="2682201" cy="9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249819C-315C-7682-1EE8-5C09AB03E4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3951716"/>
            <a:ext cx="2743200" cy="986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2c5441b6e4_0_48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rgbClr val="A64D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45" name="Google Shape;145;g12c5441b6e4_0_48"/>
          <p:cNvSpPr txBox="1">
            <a:spLocks noGrp="1"/>
          </p:cNvSpPr>
          <p:nvPr>
            <p:ph type="title"/>
          </p:nvPr>
        </p:nvSpPr>
        <p:spPr>
          <a:xfrm>
            <a:off x="360350" y="366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BUILD YOUR TOOLBOX: MUSIC </a:t>
            </a:r>
            <a:endParaRPr i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6" name="Google Shape;146;g12c5441b6e4_0_48"/>
          <p:cNvPicPr preferRelativeResize="0"/>
          <p:nvPr/>
        </p:nvPicPr>
        <p:blipFill rotWithShape="1">
          <a:blip r:embed="rId3">
            <a:alphaModFix/>
          </a:blip>
          <a:srcRect l="64657" t="66041" r="1746" b="13380"/>
          <a:stretch/>
        </p:blipFill>
        <p:spPr>
          <a:xfrm>
            <a:off x="6429000" y="981375"/>
            <a:ext cx="2530600" cy="3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g12c5441b6e4_0_48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1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48" name="Google Shape;148;g12c5441b6e4_0_48"/>
          <p:cNvGraphicFramePr/>
          <p:nvPr>
            <p:extLst>
              <p:ext uri="{D42A27DB-BD31-4B8C-83A1-F6EECF244321}">
                <p14:modId xmlns:p14="http://schemas.microsoft.com/office/powerpoint/2010/main" val="3482516694"/>
              </p:ext>
            </p:extLst>
          </p:nvPr>
        </p:nvGraphicFramePr>
        <p:xfrm>
          <a:off x="360350" y="1546313"/>
          <a:ext cx="3691450" cy="1700475"/>
        </p:xfrm>
        <a:graphic>
          <a:graphicData uri="http://schemas.openxmlformats.org/drawingml/2006/table">
            <a:tbl>
              <a:tblPr>
                <a:noFill/>
                <a:tableStyleId>{559FE96B-AA11-4CBB-A6BD-F481D36E0A8A}</a:tableStyleId>
              </a:tblPr>
              <a:tblGrid>
                <a:gridCol w="369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9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b="1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Sampling</a:t>
                      </a:r>
                      <a:endParaRPr sz="2100" b="1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A6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The process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of transforming a sound into a digital file</a:t>
                      </a:r>
                      <a:endParaRPr sz="2100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9" name="Google Shape;149;g12c5441b6e4_0_48"/>
          <p:cNvGraphicFramePr/>
          <p:nvPr>
            <p:extLst>
              <p:ext uri="{D42A27DB-BD31-4B8C-83A1-F6EECF244321}">
                <p14:modId xmlns:p14="http://schemas.microsoft.com/office/powerpoint/2010/main" val="2146862580"/>
              </p:ext>
            </p:extLst>
          </p:nvPr>
        </p:nvGraphicFramePr>
        <p:xfrm>
          <a:off x="4807400" y="1546313"/>
          <a:ext cx="3691450" cy="2302525"/>
        </p:xfrm>
        <a:graphic>
          <a:graphicData uri="http://schemas.openxmlformats.org/drawingml/2006/table">
            <a:tbl>
              <a:tblPr>
                <a:noFill/>
                <a:tableStyleId>{559FE96B-AA11-4CBB-A6BD-F481D36E0A8A}</a:tableStyleId>
              </a:tblPr>
              <a:tblGrid>
                <a:gridCol w="369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9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b="1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Sample Rate</a:t>
                      </a:r>
                      <a:endParaRPr sz="2100" b="1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A6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Font typeface="Arial"/>
                        <a:buNone/>
                      </a:pP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The number of 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samples of a sound 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that are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taken per second for a digital recording in order to reconstruct the sound</a:t>
                      </a:r>
                      <a:endParaRPr sz="2100" cap="non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13df640876e_0_4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5" name="Google Shape;155;g13df640876e_0_4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56" name="Google Shape;156;g13df640876e_0_4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Analog vs Digital Recording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57" name="Google Shape;157;g13df640876e_0_4"/>
          <p:cNvGraphicFramePr/>
          <p:nvPr>
            <p:extLst>
              <p:ext uri="{D42A27DB-BD31-4B8C-83A1-F6EECF244321}">
                <p14:modId xmlns:p14="http://schemas.microsoft.com/office/powerpoint/2010/main" val="3223829799"/>
              </p:ext>
            </p:extLst>
          </p:nvPr>
        </p:nvGraphicFramePr>
        <p:xfrm>
          <a:off x="242200" y="1170385"/>
          <a:ext cx="8660350" cy="3534750"/>
        </p:xfrm>
        <a:graphic>
          <a:graphicData uri="http://schemas.openxmlformats.org/drawingml/2006/table">
            <a:tbl>
              <a:tblPr>
                <a:noFill/>
                <a:tableStyleId>{5A62C065-5FDD-4099-9964-ACB1B4ABF924}</a:tableStyleId>
              </a:tblPr>
              <a:tblGrid>
                <a:gridCol w="433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47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Analog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457200" marR="0" lvl="0" indent="-3302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22222"/>
                        </a:buClr>
                        <a:buSzPts val="1600"/>
                        <a:buFont typeface="Roboto"/>
                        <a:buChar char="●"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Pros: More true to the original sound than digital, better bandwidth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457200" marR="0" lvl="0" indent="-3302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22222"/>
                        </a:buClr>
                        <a:buSzPts val="1600"/>
                        <a:buFont typeface="Roboto"/>
                        <a:buChar char="●"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Cons: Equipment required for recording and storing is more expensive/less accessible, storage methods are vulnerable to deterioration, copying degrades sound quality, editing limitations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Digital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457200" marR="0" lvl="0" indent="-3302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22222"/>
                        </a:buClr>
                        <a:buSzPts val="1600"/>
                        <a:buFont typeface="Roboto"/>
                        <a:buChar char="●"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Pros: Much easier to edit, equipment for recording/storage is cheap, highly portable and easily transferable without loss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457200" marR="0" lvl="0" indent="-3302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22222"/>
                        </a:buClr>
                        <a:buSzPts val="1600"/>
                        <a:buFont typeface="Roboto"/>
                        <a:buChar char="●"/>
                      </a:pPr>
                      <a:r>
                        <a:rPr lang="en" sz="1600">
                          <a:solidFill>
                            <a:srgbClr val="222222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Cons: Sound quality can be less natural, susceptible to data corruption</a:t>
                      </a:r>
                      <a:endParaRPr sz="160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8" name="Google Shape;158;g13df640876e_0_4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9" name="Google Shape;159;g13df640876e_0_4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g13df640876e_0_4"/>
          <p:cNvPicPr preferRelativeResize="0"/>
          <p:nvPr/>
        </p:nvPicPr>
        <p:blipFill rotWithShape="1">
          <a:blip r:embed="rId4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5" name="Google Shape;155;g13df640876e_0_4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56" name="Google Shape;156;g13df640876e_0_4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Analog vs Digital Recording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57" name="Google Shape;157;g13df640876e_0_4"/>
          <p:cNvGraphicFramePr/>
          <p:nvPr>
            <p:extLst>
              <p:ext uri="{D42A27DB-BD31-4B8C-83A1-F6EECF244321}">
                <p14:modId xmlns:p14="http://schemas.microsoft.com/office/powerpoint/2010/main" val="1437084905"/>
              </p:ext>
            </p:extLst>
          </p:nvPr>
        </p:nvGraphicFramePr>
        <p:xfrm>
          <a:off x="242200" y="1254275"/>
          <a:ext cx="8660350" cy="3534750"/>
        </p:xfrm>
        <a:graphic>
          <a:graphicData uri="http://schemas.openxmlformats.org/drawingml/2006/table">
            <a:tbl>
              <a:tblPr>
                <a:noFill/>
                <a:tableStyleId>{5A62C065-5FDD-4099-9964-ACB1B4ABF924}</a:tableStyleId>
              </a:tblPr>
              <a:tblGrid>
                <a:gridCol w="433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47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lang="en" sz="1600" dirty="0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8" name="Google Shape;158;g13df640876e_0_4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9" name="Google Shape;159;g13df640876e_0_4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title="Analog Tape vs Digital: Can You Hear The Difference? (Multitracks Included!) - Marc Daniel Nelson">
            <a:hlinkClick r:id="" action="ppaction://media"/>
            <a:extLst>
              <a:ext uri="{FF2B5EF4-FFF2-40B4-BE49-F238E27FC236}">
                <a16:creationId xmlns:a16="http://schemas.microsoft.com/office/drawing/2014/main" id="{E8B12261-B3A5-79BB-45CC-0A488CAA067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18576" y="1200365"/>
            <a:ext cx="6099766" cy="3445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2F5EB9-F8DC-7B15-465C-43C6EE6C02D6}"/>
              </a:ext>
            </a:extLst>
          </p:cNvPr>
          <p:cNvSpPr txBox="1"/>
          <p:nvPr/>
        </p:nvSpPr>
        <p:spPr>
          <a:xfrm>
            <a:off x="6509287" y="1578889"/>
            <a:ext cx="236042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latin typeface="Roboto"/>
              </a:rPr>
              <a:t>Listen for the differences between the tape (analog) and digital recording</a:t>
            </a:r>
          </a:p>
          <a:p>
            <a:r>
              <a:rPr lang="en-US" sz="1600" dirty="0">
                <a:latin typeface="Roboto"/>
              </a:rPr>
              <a:t>@ 2:45-3:50</a:t>
            </a:r>
          </a:p>
        </p:txBody>
      </p:sp>
    </p:spTree>
    <p:extLst>
      <p:ext uri="{BB962C8B-B14F-4D97-AF65-F5344CB8AC3E}">
        <p14:creationId xmlns:p14="http://schemas.microsoft.com/office/powerpoint/2010/main" val="319999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65" name="Google Shape;165;p15"/>
          <p:cNvSpPr txBox="1">
            <a:spLocks noGrp="1"/>
          </p:cNvSpPr>
          <p:nvPr>
            <p:ph type="title"/>
          </p:nvPr>
        </p:nvSpPr>
        <p:spPr>
          <a:xfrm>
            <a:off x="1414941" y="409964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sz="2300" i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Elaborate: Hardware and Software Innovations</a:t>
            </a:r>
            <a:endParaRPr lang="en-US" sz="2300" i="1">
              <a:solidFill>
                <a:srgbClr val="FFFFFF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66" name="Google Shape;166;p15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7" name="Google Shape;167;p15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8" name="Google Shape;168;p15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5"/>
          <p:cNvSpPr txBox="1"/>
          <p:nvPr/>
        </p:nvSpPr>
        <p:spPr>
          <a:xfrm>
            <a:off x="264900" y="1236200"/>
            <a:ext cx="8631300" cy="249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indent="-342900">
              <a:buFont typeface="Arial,Sans-Serif"/>
              <a:buChar char="•"/>
            </a:pPr>
            <a:r>
              <a:rPr lang="en" sz="2500" dirty="0">
                <a:ea typeface="Roboto"/>
                <a:sym typeface="Roboto"/>
              </a:rPr>
              <a:t>Hardware innovations: new pieces of equipment to record or play music such as instruments, microphones, CD players, etc.</a:t>
            </a:r>
            <a:endParaRPr lang="en-US" sz="2500" dirty="0" err="1">
              <a:ea typeface="Roboto"/>
              <a:sym typeface="Roboto"/>
            </a:endParaRPr>
          </a:p>
          <a:p>
            <a:pPr marL="342900" indent="-342900">
              <a:buFont typeface="Arial,Sans-Serif"/>
              <a:buChar char="•"/>
            </a:pPr>
            <a:r>
              <a:rPr lang="en" sz="2500" dirty="0">
                <a:ea typeface="Roboto"/>
                <a:sym typeface="Roboto"/>
              </a:rPr>
              <a:t>Software innovations: new ways of interacting with music or recording such as computer programs, applications, videos, etc.</a:t>
            </a:r>
            <a:endParaRPr dirty="0" err="1"/>
          </a:p>
        </p:txBody>
      </p:sp>
    </p:spTree>
    <p:extLst>
      <p:ext uri="{BB962C8B-B14F-4D97-AF65-F5344CB8AC3E}">
        <p14:creationId xmlns:p14="http://schemas.microsoft.com/office/powerpoint/2010/main" val="2444100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65" name="Google Shape;165;p15"/>
          <p:cNvSpPr txBox="1">
            <a:spLocks noGrp="1"/>
          </p:cNvSpPr>
          <p:nvPr>
            <p:ph type="title"/>
          </p:nvPr>
        </p:nvSpPr>
        <p:spPr>
          <a:xfrm>
            <a:off x="14440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Elaborate: The Age of Invention</a:t>
            </a:r>
            <a:endParaRPr sz="30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6" name="Google Shape;166;p15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7" name="Google Shape;167;p15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8" name="Google Shape;168;p15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5"/>
          <p:cNvSpPr txBox="1"/>
          <p:nvPr/>
        </p:nvSpPr>
        <p:spPr>
          <a:xfrm>
            <a:off x="264900" y="1236200"/>
            <a:ext cx="8631300" cy="249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2500" dirty="0">
                <a:latin typeface="Roboto"/>
                <a:ea typeface="Roboto"/>
                <a:cs typeface="Roboto"/>
              </a:rPr>
              <a:t>Your task:</a:t>
            </a:r>
            <a:endParaRPr lang="en" sz="2500" dirty="0">
              <a:latin typeface="Roboto"/>
              <a:ea typeface="Roboto"/>
              <a:cs typeface="Roboto"/>
              <a:sym typeface="Roboto"/>
            </a:endParaRPr>
          </a:p>
          <a:p>
            <a:pPr marL="342900" indent="-342900">
              <a:buChar char="•"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Research the innovators/inventions on the worksheet. Determine whether the inventions were hardware or software innovations</a:t>
            </a:r>
            <a:endParaRPr lang="en" sz="2500" dirty="0">
              <a:latin typeface="Roboto"/>
              <a:ea typeface="Roboto"/>
              <a:cs typeface="Roboto"/>
            </a:endParaRPr>
          </a:p>
          <a:p>
            <a:pPr marL="342900" lvl="0" indent="-342900" algn="l"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Choose 3 of the innovators/innovations and write a short description or interesting fact about them</a:t>
            </a:r>
            <a:endParaRPr sz="2500">
              <a:latin typeface="Roboto"/>
              <a:ea typeface="Roboto"/>
              <a:cs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9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82933" y="1400150"/>
            <a:ext cx="8719068" cy="3203775"/>
          </a:xfrm>
          <a:prstGeom prst="rect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5" name="Google Shape;175;p19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76" name="Google Shape;176;p19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Francois One"/>
                <a:ea typeface="Francois One"/>
                <a:cs typeface="Francois One"/>
                <a:sym typeface="Francois One"/>
              </a:rPr>
              <a:t>EVALUATE</a:t>
            </a:r>
            <a:endParaRPr i="1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77" name="Google Shape;177;p19"/>
          <p:cNvSpPr txBox="1"/>
          <p:nvPr/>
        </p:nvSpPr>
        <p:spPr>
          <a:xfrm>
            <a:off x="308561" y="1500600"/>
            <a:ext cx="8426400" cy="22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95250">
              <a:lnSpc>
                <a:spcPct val="115000"/>
              </a:lnSpc>
              <a:spcBef>
                <a:spcPts val="1000"/>
              </a:spcBef>
              <a:buSzPts val="2100"/>
            </a:pPr>
            <a:r>
              <a:rPr lang="en" sz="3000" b="0" i="0" u="none" strike="noStrike" cap="none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Discuss </a:t>
            </a:r>
            <a:r>
              <a:rPr lang="en" sz="3000" dirty="0">
                <a:latin typeface="Roboto"/>
                <a:ea typeface="Roboto"/>
                <a:cs typeface="Roboto"/>
                <a:sym typeface="Roboto"/>
              </a:rPr>
              <a:t>your 3 chosen innovators/innovations with a partner</a:t>
            </a:r>
            <a:endParaRPr lang="en-US" sz="30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</a:endParaRPr>
          </a:p>
          <a:p>
            <a:pPr marL="91440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3000" b="1" i="0" u="none" strike="noStrike" cap="none" dirty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78" name="Google Shape;178;p19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9" name="Google Shape;179;p19"/>
          <p:cNvSpPr/>
          <p:nvPr/>
        </p:nvSpPr>
        <p:spPr>
          <a:xfrm rot="10800000">
            <a:off x="141425" y="4387375"/>
            <a:ext cx="8799000" cy="223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102a8cffa85_0_0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41300" y="2031000"/>
            <a:ext cx="8834100" cy="2836250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7" name="Google Shape;87;g102a8cffa85_0_0"/>
          <p:cNvSpPr txBox="1"/>
          <p:nvPr/>
        </p:nvSpPr>
        <p:spPr>
          <a:xfrm>
            <a:off x="624905" y="863328"/>
            <a:ext cx="7866900" cy="585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99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 i="0" u="none" strike="noStrike" cap="none" dirty="0">
                <a:solidFill>
                  <a:schemeClr val="accent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</a:t>
            </a:r>
            <a:r>
              <a:rPr lang="en" sz="2800" b="1" i="0" u="none" strike="noStrike" cap="none" dirty="0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rPr>
              <a:t>RIVING/ESSENTIAL QUESTIONS</a:t>
            </a:r>
            <a:endParaRPr lang="en-US" sz="2800" b="1" i="0" u="none" strike="noStrike" cap="none" dirty="0">
              <a:solidFill>
                <a:schemeClr val="accent5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88" name="Google Shape;88;g102a8cffa85_0_0"/>
          <p:cNvPicPr preferRelativeResize="0"/>
          <p:nvPr/>
        </p:nvPicPr>
        <p:blipFill rotWithShape="1">
          <a:blip r:embed="rId4">
            <a:alphaModFix/>
          </a:blip>
          <a:srcRect l="53557" b="99"/>
          <a:stretch/>
        </p:blipFill>
        <p:spPr>
          <a:xfrm>
            <a:off x="5246153" y="1377606"/>
            <a:ext cx="2029970" cy="54584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102a8cffa85_0_0"/>
          <p:cNvSpPr txBox="1">
            <a:spLocks noGrp="1"/>
          </p:cNvSpPr>
          <p:nvPr>
            <p:ph type="ctrTitle" idx="4294967295"/>
          </p:nvPr>
        </p:nvSpPr>
        <p:spPr>
          <a:xfrm>
            <a:off x="1134048" y="154350"/>
            <a:ext cx="499800" cy="15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None/>
            </a:pPr>
            <a:r>
              <a:rPr lang="en" sz="9600" b="0" i="0" u="none" strike="noStrike" cap="none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{</a:t>
            </a:r>
            <a:endParaRPr sz="9600" b="0" i="0" u="none" strike="noStrike" cap="none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g102a8cffa85_0_0"/>
          <p:cNvSpPr txBox="1">
            <a:spLocks noGrp="1"/>
          </p:cNvSpPr>
          <p:nvPr>
            <p:ph type="title" idx="4294967295"/>
          </p:nvPr>
        </p:nvSpPr>
        <p:spPr>
          <a:xfrm>
            <a:off x="7443796" y="154350"/>
            <a:ext cx="622200" cy="17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9600" b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}</a:t>
            </a:r>
            <a:endParaRPr sz="9600" b="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g102a8cffa85_0_0"/>
          <p:cNvSpPr txBox="1"/>
          <p:nvPr/>
        </p:nvSpPr>
        <p:spPr>
          <a:xfrm>
            <a:off x="347925" y="2273675"/>
            <a:ext cx="7879099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Char char="●"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What sort of advances in music technology have occurred over the last century?</a:t>
            </a:r>
            <a:endParaRPr lang="en-US" sz="2400" b="0" i="0" u="none" strike="noStrike" cap="none" dirty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Char char="●"/>
            </a:pP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How do Analog and Digital recording differ?</a:t>
            </a:r>
            <a:endParaRPr sz="2400" b="0" i="0" u="none" strike="noStrike" cap="none" dirty="0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92" name="Google Shape;92;g102a8cffa85_0_0"/>
          <p:cNvSpPr txBox="1"/>
          <p:nvPr/>
        </p:nvSpPr>
        <p:spPr>
          <a:xfrm>
            <a:off x="0" y="0"/>
            <a:ext cx="911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4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102a8cffa85_0_0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g102a8cffa85_0_0"/>
          <p:cNvSpPr/>
          <p:nvPr/>
        </p:nvSpPr>
        <p:spPr>
          <a:xfrm rot="10800000">
            <a:off x="134175" y="4670300"/>
            <a:ext cx="8893500" cy="223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/>
          <p:nvPr/>
        </p:nvSpPr>
        <p:spPr>
          <a:xfrm>
            <a:off x="330225" y="1520675"/>
            <a:ext cx="2004000" cy="476100"/>
          </a:xfrm>
          <a:prstGeom prst="parallelogram">
            <a:avLst>
              <a:gd name="adj" fmla="val 25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00" name="Google Shape;100;p4"/>
          <p:cNvSpPr/>
          <p:nvPr/>
        </p:nvSpPr>
        <p:spPr>
          <a:xfrm>
            <a:off x="1045050" y="324075"/>
            <a:ext cx="7810800" cy="657300"/>
          </a:xfrm>
          <a:prstGeom prst="parallelogram">
            <a:avLst>
              <a:gd name="adj" fmla="val 25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01" name="Google Shape;101;p4"/>
          <p:cNvSpPr/>
          <p:nvPr/>
        </p:nvSpPr>
        <p:spPr>
          <a:xfrm rot="10800000">
            <a:off x="4741925" y="1535350"/>
            <a:ext cx="4176900" cy="3349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4"/>
          <p:cNvSpPr/>
          <p:nvPr/>
        </p:nvSpPr>
        <p:spPr>
          <a:xfrm rot="10800000">
            <a:off x="4741925" y="1520550"/>
            <a:ext cx="4178400" cy="32304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"/>
          <p:cNvSpPr txBox="1">
            <a:spLocks noGrp="1"/>
          </p:cNvSpPr>
          <p:nvPr>
            <p:ph type="title"/>
          </p:nvPr>
        </p:nvSpPr>
        <p:spPr>
          <a:xfrm>
            <a:off x="1203975" y="366375"/>
            <a:ext cx="7072500" cy="572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Age of Invention and the Birth of Recording Sound</a:t>
            </a:r>
            <a:endParaRPr sz="21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100"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4"/>
          <p:cNvSpPr txBox="1">
            <a:spLocks noGrp="1"/>
          </p:cNvSpPr>
          <p:nvPr>
            <p:ph type="body" idx="1"/>
          </p:nvPr>
        </p:nvSpPr>
        <p:spPr>
          <a:xfrm>
            <a:off x="464100" y="1520675"/>
            <a:ext cx="38487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 b="1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OBJECTIVES</a:t>
            </a:r>
            <a:endParaRPr sz="20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4"/>
          <p:cNvSpPr txBox="1">
            <a:spLocks noGrp="1"/>
          </p:cNvSpPr>
          <p:nvPr>
            <p:ph type="body" idx="1"/>
          </p:nvPr>
        </p:nvSpPr>
        <p:spPr>
          <a:xfrm>
            <a:off x="4891625" y="1609675"/>
            <a:ext cx="43797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 b="1" i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AGENDA: </a:t>
            </a:r>
            <a:endParaRPr sz="1400" i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" name="Google Shape;106;p4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" name="Google Shape;107;p4"/>
          <p:cNvSpPr txBox="1">
            <a:spLocks noGrp="1"/>
          </p:cNvSpPr>
          <p:nvPr>
            <p:ph type="body" idx="1"/>
          </p:nvPr>
        </p:nvSpPr>
        <p:spPr>
          <a:xfrm>
            <a:off x="4891625" y="2089920"/>
            <a:ext cx="3968763" cy="2544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600" b="1" u="sng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Engage/Explore</a:t>
            </a:r>
            <a:r>
              <a:rPr lang="en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Music Tech in Daily Life</a:t>
            </a:r>
            <a:endParaRPr lang="en-US" sz="1600" dirty="0">
              <a:solidFill>
                <a:schemeClr val="dk1"/>
              </a:solidFill>
              <a:latin typeface="Roboto"/>
              <a:ea typeface="Roboto"/>
              <a:cs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 u="sng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Explain</a:t>
            </a:r>
            <a:r>
              <a:rPr lang="en" sz="16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 Analog vs Digital Recording</a:t>
            </a:r>
            <a:endParaRPr sz="1600" dirty="0">
              <a:solidFill>
                <a:schemeClr val="dk1"/>
              </a:solidFill>
              <a:latin typeface="Roboto"/>
              <a:ea typeface="Roboto"/>
              <a:cs typeface="Roboto"/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Clr>
                <a:schemeClr val="dk1"/>
              </a:buClr>
              <a:buSzPts val="1100"/>
              <a:buNone/>
            </a:pPr>
            <a:r>
              <a:rPr lang="en" sz="1600" b="1" u="sng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Elaborate</a:t>
            </a:r>
            <a:r>
              <a:rPr lang="en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  Music Tech Innovations from the last century</a:t>
            </a:r>
            <a:endParaRPr sz="1600" dirty="0">
              <a:solidFill>
                <a:schemeClr val="dk1"/>
              </a:solidFill>
              <a:latin typeface="Roboto"/>
              <a:ea typeface="Roboto"/>
              <a:cs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 u="sng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Evaluate</a:t>
            </a:r>
            <a:r>
              <a:rPr lang="en" sz="16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Wrap-up discussion</a:t>
            </a:r>
            <a:endParaRPr sz="1600" i="1" dirty="0">
              <a:solidFill>
                <a:schemeClr val="dk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08" name="Google Shape;108;p4"/>
          <p:cNvSpPr txBox="1">
            <a:spLocks noGrp="1"/>
          </p:cNvSpPr>
          <p:nvPr>
            <p:ph type="body" idx="1"/>
          </p:nvPr>
        </p:nvSpPr>
        <p:spPr>
          <a:xfrm>
            <a:off x="464100" y="2130511"/>
            <a:ext cx="3848700" cy="1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We will use digital media and resources to explore and gather information about how music technology evolved in the 20th century</a:t>
            </a:r>
            <a:endParaRPr sz="200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</a:pPr>
            <a:endParaRPr sz="20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g102a8cffa85_0_113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4" name="Google Shape;114;g102a8cffa85_0_113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15" name="Google Shape;115;g102a8cffa85_0_113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Engage/Explore: Music Tech in Our Lives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" name="Google Shape;116;g102a8cffa85_0_113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1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g102a8cffa85_0_113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102a8cffa85_0_113"/>
          <p:cNvSpPr txBox="1">
            <a:spLocks noGrp="1"/>
          </p:cNvSpPr>
          <p:nvPr>
            <p:ph type="body" idx="4294967295"/>
          </p:nvPr>
        </p:nvSpPr>
        <p:spPr>
          <a:xfrm>
            <a:off x="296650" y="1288950"/>
            <a:ext cx="8445000" cy="16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" sz="2800" dirty="0">
                <a:solidFill>
                  <a:srgbClr val="000000"/>
                </a:solidFill>
                <a:latin typeface="Roboto"/>
                <a:ea typeface="Roboto"/>
                <a:sym typeface="Roboto"/>
              </a:rPr>
              <a:t>What technology do we use to listen to music?</a:t>
            </a:r>
            <a:endParaRPr lang="en-US" sz="2800"/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rgbClr val="000000"/>
              </a:solidFill>
              <a:latin typeface="Roboto"/>
              <a:ea typeface="Roboto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" sz="2800" dirty="0">
                <a:solidFill>
                  <a:srgbClr val="000000"/>
                </a:solidFill>
                <a:latin typeface="Roboto"/>
                <a:ea typeface="Roboto"/>
              </a:rPr>
              <a:t>What technology is used to make/record music?</a:t>
            </a:r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rgbClr val="000000"/>
              </a:solidFill>
              <a:latin typeface="Roboto"/>
              <a:ea typeface="Roboto"/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rgbClr val="000000"/>
              </a:solidFill>
              <a:latin typeface="Roboto"/>
              <a:ea typeface="Roboto"/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rgbClr val="000000"/>
              </a:solidFill>
              <a:latin typeface="Roboto"/>
              <a:ea typeface="Roboto"/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rgbClr val="000000"/>
              </a:solidFill>
              <a:latin typeface="Roboto"/>
              <a:ea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127fff6a082_0_12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4" name="Google Shape;124;g127fff6a082_0_12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25" name="Google Shape;125;g127fff6a082_0_12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Analog vs Digital Recording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26" name="Google Shape;126;g127fff6a082_0_12"/>
          <p:cNvGraphicFramePr/>
          <p:nvPr/>
        </p:nvGraphicFramePr>
        <p:xfrm>
          <a:off x="242200" y="1254275"/>
          <a:ext cx="8660350" cy="3534750"/>
        </p:xfrm>
        <a:graphic>
          <a:graphicData uri="http://schemas.openxmlformats.org/drawingml/2006/table">
            <a:tbl>
              <a:tblPr>
                <a:noFill/>
                <a:tableStyleId>{5A62C065-5FDD-4099-9964-ACB1B4ABF924}</a:tableStyleId>
              </a:tblPr>
              <a:tblGrid>
                <a:gridCol w="433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47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7" name="Google Shape;127;g127fff6a082_0_12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" name="Google Shape;128;g127fff6a082_0_12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g127fff6a082_0_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4696" y="1285499"/>
            <a:ext cx="4576100" cy="3203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127fff6a082_0_12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4" name="Google Shape;124;g127fff6a082_0_12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25" name="Google Shape;125;g127fff6a082_0_12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Analog vs Digital Recording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26" name="Google Shape;126;g127fff6a082_0_12"/>
          <p:cNvGraphicFramePr/>
          <p:nvPr/>
        </p:nvGraphicFramePr>
        <p:xfrm>
          <a:off x="242200" y="1254275"/>
          <a:ext cx="8660350" cy="3534750"/>
        </p:xfrm>
        <a:graphic>
          <a:graphicData uri="http://schemas.openxmlformats.org/drawingml/2006/table">
            <a:tbl>
              <a:tblPr>
                <a:noFill/>
                <a:tableStyleId>{5A62C065-5FDD-4099-9964-ACB1B4ABF924}</a:tableStyleId>
              </a:tblPr>
              <a:tblGrid>
                <a:gridCol w="433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47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7" name="Google Shape;127;g127fff6a082_0_12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" name="Google Shape;128;g127fff6a082_0_12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3" descr="Text&#10;&#10;Description automatically generated">
            <a:extLst>
              <a:ext uri="{FF2B5EF4-FFF2-40B4-BE49-F238E27FC236}">
                <a16:creationId xmlns:a16="http://schemas.microsoft.com/office/drawing/2014/main" id="{2BF7A88E-BFAA-D244-A1BC-4135BD308A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0256" y="1252941"/>
            <a:ext cx="5823488" cy="327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34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127fff6a082_0_12"/>
          <p:cNvPicPr preferRelativeResize="0"/>
          <p:nvPr/>
        </p:nvPicPr>
        <p:blipFill rotWithShape="1">
          <a:blip r:embed="rId3">
            <a:alphaModFix/>
          </a:blip>
          <a:srcRect t="35475"/>
          <a:stretch/>
        </p:blipFill>
        <p:spPr>
          <a:xfrm rot="10800000" flipH="1">
            <a:off x="154850" y="1137975"/>
            <a:ext cx="8834100" cy="3756125"/>
          </a:xfrm>
          <a:prstGeom prst="rect">
            <a:avLst/>
          </a:prstGeom>
          <a:noFill/>
          <a:ln w="3810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4" name="Google Shape;124;g127fff6a082_0_12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25" name="Google Shape;125;g127fff6a082_0_12"/>
          <p:cNvSpPr txBox="1">
            <a:spLocks noGrp="1"/>
          </p:cNvSpPr>
          <p:nvPr>
            <p:ph type="title"/>
          </p:nvPr>
        </p:nvSpPr>
        <p:spPr>
          <a:xfrm>
            <a:off x="1347500" y="366375"/>
            <a:ext cx="6448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Explain: Analog vs Digital Recording</a:t>
            </a:r>
            <a:endParaRPr i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26" name="Google Shape;126;g127fff6a082_0_12"/>
          <p:cNvGraphicFramePr/>
          <p:nvPr/>
        </p:nvGraphicFramePr>
        <p:xfrm>
          <a:off x="242200" y="1254275"/>
          <a:ext cx="8660350" cy="3534750"/>
        </p:xfrm>
        <a:graphic>
          <a:graphicData uri="http://schemas.openxmlformats.org/drawingml/2006/table">
            <a:tbl>
              <a:tblPr>
                <a:noFill/>
                <a:tableStyleId>{5A62C065-5FDD-4099-9964-ACB1B4ABF924}</a:tableStyleId>
              </a:tblPr>
              <a:tblGrid>
                <a:gridCol w="433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47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endParaRPr sz="1600" u="none" strike="noStrike" cap="none">
                        <a:solidFill>
                          <a:srgbClr val="222222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3500" marR="63500" marT="63500" marB="63500">
                    <a:lnL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7" name="Google Shape;127;g127fff6a082_0_12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" name="Google Shape;128;g127fff6a082_0_12"/>
          <p:cNvSpPr/>
          <p:nvPr/>
        </p:nvSpPr>
        <p:spPr>
          <a:xfrm rot="10800000">
            <a:off x="134100" y="4677550"/>
            <a:ext cx="8876100" cy="22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A370591A-1A8B-D818-AEDF-E7B1BFDAC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315" y="1286844"/>
            <a:ext cx="5765368" cy="324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36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rgbClr val="A64D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360350" y="366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buSzPts val="2800"/>
            </a:pPr>
            <a:r>
              <a:rPr lang="en" i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BUILD YOUR TOOLBOX: ANALOG</a:t>
            </a:r>
            <a:endParaRPr i="1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3">
            <a:alphaModFix/>
          </a:blip>
          <a:srcRect l="64657" t="66041" r="1746" b="13380"/>
          <a:stretch/>
        </p:blipFill>
        <p:spPr>
          <a:xfrm>
            <a:off x="6429000" y="981375"/>
            <a:ext cx="2530600" cy="3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7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38" name="Google Shape;138;p17"/>
          <p:cNvGraphicFramePr/>
          <p:nvPr>
            <p:extLst>
              <p:ext uri="{D42A27DB-BD31-4B8C-83A1-F6EECF244321}">
                <p14:modId xmlns:p14="http://schemas.microsoft.com/office/powerpoint/2010/main" val="758605833"/>
              </p:ext>
            </p:extLst>
          </p:nvPr>
        </p:nvGraphicFramePr>
        <p:xfrm>
          <a:off x="360350" y="1546313"/>
          <a:ext cx="3691450" cy="2942605"/>
        </p:xfrm>
        <a:graphic>
          <a:graphicData uri="http://schemas.openxmlformats.org/drawingml/2006/table">
            <a:tbl>
              <a:tblPr>
                <a:noFill/>
                <a:tableStyleId>{559FE96B-AA11-4CBB-A6BD-F481D36E0A8A}</a:tableStyleId>
              </a:tblPr>
              <a:tblGrid>
                <a:gridCol w="369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9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b="1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Analog Recording</a:t>
                      </a:r>
                      <a:endParaRPr sz="2100" b="1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A6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Uses methods that replicate the original sound 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waves of the sound source. Methods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of storing such as vinyl records or cassette tapes have 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the replicated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signal directly imprinted on them</a:t>
                      </a:r>
                      <a:endParaRPr sz="2100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2">
            <a:extLst>
              <a:ext uri="{FF2B5EF4-FFF2-40B4-BE49-F238E27FC236}">
                <a16:creationId xmlns:a16="http://schemas.microsoft.com/office/drawing/2014/main" id="{FDBD42F6-EAE9-503B-3202-4BFF3418F0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6804" y="1548127"/>
            <a:ext cx="2743200" cy="1543907"/>
          </a:xfrm>
          <a:prstGeom prst="rect">
            <a:avLst/>
          </a:prstGeom>
        </p:spPr>
      </p:pic>
      <p:pic>
        <p:nvPicPr>
          <p:cNvPr id="3" name="Picture 3" descr="A picture containing indoor, electronics, camera&#10;&#10;Description automatically generated">
            <a:extLst>
              <a:ext uri="{FF2B5EF4-FFF2-40B4-BE49-F238E27FC236}">
                <a16:creationId xmlns:a16="http://schemas.microsoft.com/office/drawing/2014/main" id="{BFDBD7A1-9DE0-C7F8-9A65-6FB206C33B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1959" y="3469000"/>
            <a:ext cx="2743200" cy="13513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/>
          <p:nvPr/>
        </p:nvSpPr>
        <p:spPr>
          <a:xfrm>
            <a:off x="1130325" y="324075"/>
            <a:ext cx="6883500" cy="657300"/>
          </a:xfrm>
          <a:prstGeom prst="parallelogram">
            <a:avLst>
              <a:gd name="adj" fmla="val 25000"/>
            </a:avLst>
          </a:prstGeom>
          <a:solidFill>
            <a:srgbClr val="A64D7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360350" y="3663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i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BUILD YOUR TOOLBOX: DIGITAL</a:t>
            </a:r>
            <a:endParaRPr i="1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3">
            <a:alphaModFix/>
          </a:blip>
          <a:srcRect l="64657" t="66041" r="1746" b="13380"/>
          <a:stretch/>
        </p:blipFill>
        <p:spPr>
          <a:xfrm>
            <a:off x="6429000" y="981375"/>
            <a:ext cx="2530600" cy="3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7"/>
          <p:cNvSpPr/>
          <p:nvPr/>
        </p:nvSpPr>
        <p:spPr>
          <a:xfrm>
            <a:off x="0" y="0"/>
            <a:ext cx="898200" cy="662700"/>
          </a:xfrm>
          <a:prstGeom prst="rect">
            <a:avLst/>
          </a:prstGeom>
          <a:solidFill>
            <a:srgbClr val="B3A36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Unit 1 </a:t>
            </a:r>
            <a:r>
              <a:rPr lang="en" sz="1100" b="0" i="1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Lesson </a:t>
            </a:r>
            <a:r>
              <a:rPr lang="en" sz="1100" i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100" b="0" i="1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39" name="Google Shape;139;p17"/>
          <p:cNvGraphicFramePr/>
          <p:nvPr>
            <p:extLst>
              <p:ext uri="{D42A27DB-BD31-4B8C-83A1-F6EECF244321}">
                <p14:modId xmlns:p14="http://schemas.microsoft.com/office/powerpoint/2010/main" val="2852442454"/>
              </p:ext>
            </p:extLst>
          </p:nvPr>
        </p:nvGraphicFramePr>
        <p:xfrm>
          <a:off x="371010" y="1614118"/>
          <a:ext cx="3691450" cy="2302525"/>
        </p:xfrm>
        <a:graphic>
          <a:graphicData uri="http://schemas.openxmlformats.org/drawingml/2006/table">
            <a:tbl>
              <a:tblPr>
                <a:noFill/>
                <a:tableStyleId>{559FE96B-AA11-4CBB-A6BD-F481D36E0A8A}</a:tableStyleId>
              </a:tblPr>
              <a:tblGrid>
                <a:gridCol w="369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9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b="1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Digital Recording</a:t>
                      </a:r>
                      <a:endParaRPr sz="2100" b="1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5A6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1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100"/>
                        <a:buFont typeface="Arial"/>
                        <a:buNone/>
                      </a:pP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Takes samples of the original sound at a specified 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</a:rPr>
                        <a:t>rate. The digital</a:t>
                      </a:r>
                      <a:r>
                        <a:rPr lang="en" sz="2100" dirty="0">
                          <a:latin typeface="Roboto"/>
                          <a:ea typeface="Roboto"/>
                          <a:cs typeface="Roboto"/>
                          <a:sym typeface="Roboto"/>
                        </a:rPr>
                        <a:t> representation of the sound can be stored on CDs or streamed online</a:t>
                      </a:r>
                      <a:endParaRPr sz="2100" u="none" strike="noStrike" cap="none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64D7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2" descr="A picture containing text, items, different, several&#10;&#10;Description automatically generated">
            <a:extLst>
              <a:ext uri="{FF2B5EF4-FFF2-40B4-BE49-F238E27FC236}">
                <a16:creationId xmlns:a16="http://schemas.microsoft.com/office/drawing/2014/main" id="{43288690-3744-37DB-64A4-FF6344A0F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214" y="1637396"/>
            <a:ext cx="2743200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18263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0DF50E0FEEE64F891537BC1BA88882" ma:contentTypeVersion="18" ma:contentTypeDescription="Create a new document." ma:contentTypeScope="" ma:versionID="345284e41eec0ac6e41c43cd1ad3800c">
  <xsd:schema xmlns:xsd="http://www.w3.org/2001/XMLSchema" xmlns:xs="http://www.w3.org/2001/XMLSchema" xmlns:p="http://schemas.microsoft.com/office/2006/metadata/properties" xmlns:ns2="0b7df29d-5056-43d3-b4ef-3abde5a3089a" xmlns:ns3="7d06cd21-3a24-42fa-b369-5e343ae4a771" targetNamespace="http://schemas.microsoft.com/office/2006/metadata/properties" ma:root="true" ma:fieldsID="5efce88d6a2d2014db8b61d3815fc3ad" ns2:_="" ns3:_="">
    <xsd:import namespace="0b7df29d-5056-43d3-b4ef-3abde5a3089a"/>
    <xsd:import namespace="7d06cd21-3a24-42fa-b369-5e343ae4a7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df29d-5056-43d3-b4ef-3abde5a308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c2506c3-735d-4e70-aa79-204d06275b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6cd21-3a24-42fa-b369-5e343ae4a77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6abdbc5-e1da-4b3d-95ac-9e857e4b936d}" ma:internalName="TaxCatchAll" ma:showField="CatchAllData" ma:web="7d06cd21-3a24-42fa-b369-5e343ae4a7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06cd21-3a24-42fa-b369-5e343ae4a771" xsi:nil="true"/>
    <lcf76f155ced4ddcb4097134ff3c332f xmlns="0b7df29d-5056-43d3-b4ef-3abde5a3089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2417A1-51CF-45B3-967E-D2E1BAE9F3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7df29d-5056-43d3-b4ef-3abde5a3089a"/>
    <ds:schemaRef ds:uri="7d06cd21-3a24-42fa-b369-5e343ae4a7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7E7F34-838A-4098-82A7-8DDB601D9A0B}">
  <ds:schemaRefs>
    <ds:schemaRef ds:uri="http://schemas.microsoft.com/office/2006/metadata/properties"/>
    <ds:schemaRef ds:uri="http://schemas.microsoft.com/office/infopath/2007/PartnerControls"/>
    <ds:schemaRef ds:uri="7d06cd21-3a24-42fa-b369-5e343ae4a771"/>
    <ds:schemaRef ds:uri="0b7df29d-5056-43d3-b4ef-3abde5a3089a"/>
  </ds:schemaRefs>
</ds:datastoreItem>
</file>

<file path=customXml/itemProps3.xml><?xml version="1.0" encoding="utf-8"?>
<ds:datastoreItem xmlns:ds="http://schemas.openxmlformats.org/officeDocument/2006/customXml" ds:itemID="{B822328D-D6A1-4AFE-A054-C815D74C1B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Microsoft Macintosh PowerPoint</Application>
  <PresentationFormat>On-screen Show (16:9)</PresentationFormat>
  <Paragraphs>70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Raleway</vt:lpstr>
      <vt:lpstr>Verdana</vt:lpstr>
      <vt:lpstr>Roboto Condensed</vt:lpstr>
      <vt:lpstr>Francois One</vt:lpstr>
      <vt:lpstr>Lato</vt:lpstr>
      <vt:lpstr>Arial</vt:lpstr>
      <vt:lpstr>Roboto</vt:lpstr>
      <vt:lpstr>Montserrat</vt:lpstr>
      <vt:lpstr>Arial,Sans-Serif</vt:lpstr>
      <vt:lpstr>Streamline</vt:lpstr>
      <vt:lpstr>PowerPoint Presentation</vt:lpstr>
      <vt:lpstr>{</vt:lpstr>
      <vt:lpstr>The Age of Invention and the Birth of Recording Sound  </vt:lpstr>
      <vt:lpstr>Engage/Explore: Music Tech in Our Lives</vt:lpstr>
      <vt:lpstr>Explain: Analog vs Digital Recording</vt:lpstr>
      <vt:lpstr>Explain: Analog vs Digital Recording</vt:lpstr>
      <vt:lpstr>Explain: Analog vs Digital Recording</vt:lpstr>
      <vt:lpstr>BUILD YOUR TOOLBOX: ANALOG</vt:lpstr>
      <vt:lpstr>BUILD YOUR TOOLBOX: DIGITAL</vt:lpstr>
      <vt:lpstr>BUILD YOUR TOOLBOX: MUSIC </vt:lpstr>
      <vt:lpstr>Explain: Analog vs Digital Recording</vt:lpstr>
      <vt:lpstr>Explain: Analog vs Digital Recording</vt:lpstr>
      <vt:lpstr>Elaborate: Hardware and Software Innovations</vt:lpstr>
      <vt:lpstr>Elaborate: The Age of Invention</vt:lpstr>
      <vt:lpstr>EVALUATE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Collado, Rafael S</cp:lastModifiedBy>
  <cp:revision>153</cp:revision>
  <dcterms:modified xsi:type="dcterms:W3CDTF">2025-01-28T19:43:01Z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0x010100A30DF50E0FEEE64F891537BC1BA88882</vt:lpwstr>
  </property>
  <property fmtid="{D5CDD505-2E9C-101B-9397-08002B2CF9AE}" pid="3" name="MediaServiceImageTags">
    <vt:lpwstr/>
  </property>
</Properties>
</file>