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  <p:sldId id="257" r:id="rId6"/>
    <p:sldId id="288" r:id="rId7"/>
    <p:sldId id="289" r:id="rId8"/>
    <p:sldId id="290" r:id="rId9"/>
    <p:sldId id="291" r:id="rId10"/>
    <p:sldId id="292" r:id="rId11"/>
    <p:sldId id="284" r:id="rId12"/>
    <p:sldId id="276" r:id="rId13"/>
    <p:sldId id="285" r:id="rId14"/>
    <p:sldId id="286" r:id="rId15"/>
    <p:sldId id="287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7171"/>
    <a:srgbClr val="44883E"/>
    <a:srgbClr val="1186CA"/>
    <a:srgbClr val="00A9A1"/>
    <a:srgbClr val="007E67"/>
    <a:srgbClr val="D57602"/>
    <a:srgbClr val="006436"/>
    <a:srgbClr val="3DB8CF"/>
    <a:srgbClr val="7DE0EB"/>
    <a:srgbClr val="68A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3CC3CE-EA9C-B22E-58F0-1194FDE9A24C}" v="83" dt="2019-09-10T20:26:26.0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16"/>
    <p:restoredTop sz="94674"/>
  </p:normalViewPr>
  <p:slideViewPr>
    <p:cSldViewPr snapToGrid="0" snapToObjects="1">
      <p:cViewPr varScale="1">
        <p:scale>
          <a:sx n="128" d="100"/>
          <a:sy n="128" d="100"/>
        </p:scale>
        <p:origin x="160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anon#bdd74938e0e7576f5431243eae7f06d0a12e9d108b43320aa608449e88744699::" providerId="AD" clId="Web-{6E3CC3CE-EA9C-B22E-58F0-1194FDE9A24C}"/>
    <pc:docChg chg="modSld">
      <pc:chgData name="Guest User" userId="S::urn:spo:anon#bdd74938e0e7576f5431243eae7f06d0a12e9d108b43320aa608449e88744699::" providerId="AD" clId="Web-{6E3CC3CE-EA9C-B22E-58F0-1194FDE9A24C}" dt="2019-09-10T20:26:26.021" v="80" actId="20577"/>
      <pc:docMkLst>
        <pc:docMk/>
      </pc:docMkLst>
      <pc:sldChg chg="modSp">
        <pc:chgData name="Guest User" userId="S::urn:spo:anon#bdd74938e0e7576f5431243eae7f06d0a12e9d108b43320aa608449e88744699::" providerId="AD" clId="Web-{6E3CC3CE-EA9C-B22E-58F0-1194FDE9A24C}" dt="2019-09-10T20:23:18.738" v="20" actId="20577"/>
        <pc:sldMkLst>
          <pc:docMk/>
          <pc:sldMk cId="3668606759" sldId="257"/>
        </pc:sldMkLst>
        <pc:spChg chg="mod">
          <ac:chgData name="Guest User" userId="S::urn:spo:anon#bdd74938e0e7576f5431243eae7f06d0a12e9d108b43320aa608449e88744699::" providerId="AD" clId="Web-{6E3CC3CE-EA9C-B22E-58F0-1194FDE9A24C}" dt="2019-09-10T20:23:18.738" v="20" actId="20577"/>
          <ac:spMkLst>
            <pc:docMk/>
            <pc:sldMk cId="3668606759" sldId="257"/>
            <ac:spMk id="2" creationId="{8F15F776-FFD6-C64B-B9ED-621A2A9CE02A}"/>
          </ac:spMkLst>
        </pc:spChg>
        <pc:spChg chg="mod">
          <ac:chgData name="Guest User" userId="S::urn:spo:anon#bdd74938e0e7576f5431243eae7f06d0a12e9d108b43320aa608449e88744699::" providerId="AD" clId="Web-{6E3CC3CE-EA9C-B22E-58F0-1194FDE9A24C}" dt="2019-09-10T20:22:39.082" v="4" actId="20577"/>
          <ac:spMkLst>
            <pc:docMk/>
            <pc:sldMk cId="3668606759" sldId="257"/>
            <ac:spMk id="6" creationId="{77C65AA5-21E3-DF43-84C0-515E478B6E57}"/>
          </ac:spMkLst>
        </pc:spChg>
      </pc:sldChg>
      <pc:sldChg chg="modSp">
        <pc:chgData name="Guest User" userId="S::urn:spo:anon#bdd74938e0e7576f5431243eae7f06d0a12e9d108b43320aa608449e88744699::" providerId="AD" clId="Web-{6E3CC3CE-EA9C-B22E-58F0-1194FDE9A24C}" dt="2019-09-10T20:25:40.567" v="71" actId="20577"/>
        <pc:sldMkLst>
          <pc:docMk/>
          <pc:sldMk cId="3144596791" sldId="276"/>
        </pc:sldMkLst>
        <pc:spChg chg="mod">
          <ac:chgData name="Guest User" userId="S::urn:spo:anon#bdd74938e0e7576f5431243eae7f06d0a12e9d108b43320aa608449e88744699::" providerId="AD" clId="Web-{6E3CC3CE-EA9C-B22E-58F0-1194FDE9A24C}" dt="2019-09-10T20:25:40.567" v="71" actId="20577"/>
          <ac:spMkLst>
            <pc:docMk/>
            <pc:sldMk cId="3144596791" sldId="276"/>
            <ac:spMk id="2" creationId="{8F15F776-FFD6-C64B-B9ED-621A2A9CE02A}"/>
          </ac:spMkLst>
        </pc:spChg>
      </pc:sldChg>
      <pc:sldChg chg="modSp">
        <pc:chgData name="Guest User" userId="S::urn:spo:anon#bdd74938e0e7576f5431243eae7f06d0a12e9d108b43320aa608449e88744699::" providerId="AD" clId="Web-{6E3CC3CE-EA9C-B22E-58F0-1194FDE9A24C}" dt="2019-09-10T20:25:04.755" v="65" actId="20577"/>
        <pc:sldMkLst>
          <pc:docMk/>
          <pc:sldMk cId="2926863425" sldId="284"/>
        </pc:sldMkLst>
        <pc:spChg chg="mod">
          <ac:chgData name="Guest User" userId="S::urn:spo:anon#bdd74938e0e7576f5431243eae7f06d0a12e9d108b43320aa608449e88744699::" providerId="AD" clId="Web-{6E3CC3CE-EA9C-B22E-58F0-1194FDE9A24C}" dt="2019-09-10T20:25:04.755" v="65" actId="20577"/>
          <ac:spMkLst>
            <pc:docMk/>
            <pc:sldMk cId="2926863425" sldId="284"/>
            <ac:spMk id="2" creationId="{8F15F776-FFD6-C64B-B9ED-621A2A9CE02A}"/>
          </ac:spMkLst>
        </pc:spChg>
      </pc:sldChg>
      <pc:sldChg chg="modSp">
        <pc:chgData name="Guest User" userId="S::urn:spo:anon#bdd74938e0e7576f5431243eae7f06d0a12e9d108b43320aa608449e88744699::" providerId="AD" clId="Web-{6E3CC3CE-EA9C-B22E-58F0-1194FDE9A24C}" dt="2019-09-10T20:26:03.614" v="75" actId="20577"/>
        <pc:sldMkLst>
          <pc:docMk/>
          <pc:sldMk cId="3646758604" sldId="286"/>
        </pc:sldMkLst>
        <pc:spChg chg="mod">
          <ac:chgData name="Guest User" userId="S::urn:spo:anon#bdd74938e0e7576f5431243eae7f06d0a12e9d108b43320aa608449e88744699::" providerId="AD" clId="Web-{6E3CC3CE-EA9C-B22E-58F0-1194FDE9A24C}" dt="2019-09-10T20:26:03.614" v="75" actId="20577"/>
          <ac:spMkLst>
            <pc:docMk/>
            <pc:sldMk cId="3646758604" sldId="286"/>
            <ac:spMk id="9" creationId="{F8A61220-88DC-C34E-A2E3-2BD3C562CFA1}"/>
          </ac:spMkLst>
        </pc:spChg>
      </pc:sldChg>
      <pc:sldChg chg="modSp">
        <pc:chgData name="Guest User" userId="S::urn:spo:anon#bdd74938e0e7576f5431243eae7f06d0a12e9d108b43320aa608449e88744699::" providerId="AD" clId="Web-{6E3CC3CE-EA9C-B22E-58F0-1194FDE9A24C}" dt="2019-09-10T20:26:26.021" v="79" actId="20577"/>
        <pc:sldMkLst>
          <pc:docMk/>
          <pc:sldMk cId="3868201882" sldId="287"/>
        </pc:sldMkLst>
        <pc:spChg chg="mod">
          <ac:chgData name="Guest User" userId="S::urn:spo:anon#bdd74938e0e7576f5431243eae7f06d0a12e9d108b43320aa608449e88744699::" providerId="AD" clId="Web-{6E3CC3CE-EA9C-B22E-58F0-1194FDE9A24C}" dt="2019-09-10T20:26:26.021" v="79" actId="20577"/>
          <ac:spMkLst>
            <pc:docMk/>
            <pc:sldMk cId="3868201882" sldId="287"/>
            <ac:spMk id="2" creationId="{AA2B3297-9946-B94F-879D-88575DE0A544}"/>
          </ac:spMkLst>
        </pc:spChg>
      </pc:sldChg>
      <pc:sldChg chg="modSp">
        <pc:chgData name="Guest User" userId="S::urn:spo:anon#bdd74938e0e7576f5431243eae7f06d0a12e9d108b43320aa608449e88744699::" providerId="AD" clId="Web-{6E3CC3CE-EA9C-B22E-58F0-1194FDE9A24C}" dt="2019-09-10T20:23:48.442" v="40" actId="20577"/>
        <pc:sldMkLst>
          <pc:docMk/>
          <pc:sldMk cId="1202710702" sldId="288"/>
        </pc:sldMkLst>
        <pc:spChg chg="mod">
          <ac:chgData name="Guest User" userId="S::urn:spo:anon#bdd74938e0e7576f5431243eae7f06d0a12e9d108b43320aa608449e88744699::" providerId="AD" clId="Web-{6E3CC3CE-EA9C-B22E-58F0-1194FDE9A24C}" dt="2019-09-10T20:23:48.442" v="40" actId="20577"/>
          <ac:spMkLst>
            <pc:docMk/>
            <pc:sldMk cId="1202710702" sldId="288"/>
            <ac:spMk id="6" creationId="{D0E85353-FA6A-F149-9AC2-2C15FA87C82C}"/>
          </ac:spMkLst>
        </pc:spChg>
      </pc:sldChg>
      <pc:sldChg chg="modSp">
        <pc:chgData name="Guest User" userId="S::urn:spo:anon#bdd74938e0e7576f5431243eae7f06d0a12e9d108b43320aa608449e88744699::" providerId="AD" clId="Web-{6E3CC3CE-EA9C-B22E-58F0-1194FDE9A24C}" dt="2019-09-10T20:23:53.364" v="42" actId="20577"/>
        <pc:sldMkLst>
          <pc:docMk/>
          <pc:sldMk cId="1090729774" sldId="289"/>
        </pc:sldMkLst>
        <pc:spChg chg="mod">
          <ac:chgData name="Guest User" userId="S::urn:spo:anon#bdd74938e0e7576f5431243eae7f06d0a12e9d108b43320aa608449e88744699::" providerId="AD" clId="Web-{6E3CC3CE-EA9C-B22E-58F0-1194FDE9A24C}" dt="2019-09-10T20:23:53.364" v="42" actId="20577"/>
          <ac:spMkLst>
            <pc:docMk/>
            <pc:sldMk cId="1090729774" sldId="289"/>
            <ac:spMk id="6" creationId="{D0E85353-FA6A-F149-9AC2-2C15FA87C82C}"/>
          </ac:spMkLst>
        </pc:spChg>
      </pc:sldChg>
      <pc:sldChg chg="modSp">
        <pc:chgData name="Guest User" userId="S::urn:spo:anon#bdd74938e0e7576f5431243eae7f06d0a12e9d108b43320aa608449e88744699::" providerId="AD" clId="Web-{6E3CC3CE-EA9C-B22E-58F0-1194FDE9A24C}" dt="2019-09-10T20:24:26.801" v="57" actId="20577"/>
        <pc:sldMkLst>
          <pc:docMk/>
          <pc:sldMk cId="3219625418" sldId="290"/>
        </pc:sldMkLst>
        <pc:spChg chg="mod">
          <ac:chgData name="Guest User" userId="S::urn:spo:anon#bdd74938e0e7576f5431243eae7f06d0a12e9d108b43320aa608449e88744699::" providerId="AD" clId="Web-{6E3CC3CE-EA9C-B22E-58F0-1194FDE9A24C}" dt="2019-09-10T20:24:26.801" v="57" actId="20577"/>
          <ac:spMkLst>
            <pc:docMk/>
            <pc:sldMk cId="3219625418" sldId="290"/>
            <ac:spMk id="3" creationId="{7D513FBC-9992-3241-B158-C1EFFE254D42}"/>
          </ac:spMkLst>
        </pc:spChg>
      </pc:sldChg>
      <pc:sldChg chg="modSp">
        <pc:chgData name="Guest User" userId="S::urn:spo:anon#bdd74938e0e7576f5431243eae7f06d0a12e9d108b43320aa608449e88744699::" providerId="AD" clId="Web-{6E3CC3CE-EA9C-B22E-58F0-1194FDE9A24C}" dt="2019-09-10T20:24:46.895" v="61" actId="20577"/>
        <pc:sldMkLst>
          <pc:docMk/>
          <pc:sldMk cId="1193510074" sldId="292"/>
        </pc:sldMkLst>
        <pc:spChg chg="mod">
          <ac:chgData name="Guest User" userId="S::urn:spo:anon#bdd74938e0e7576f5431243eae7f06d0a12e9d108b43320aa608449e88744699::" providerId="AD" clId="Web-{6E3CC3CE-EA9C-B22E-58F0-1194FDE9A24C}" dt="2019-09-10T20:24:46.895" v="61" actId="20577"/>
          <ac:spMkLst>
            <pc:docMk/>
            <pc:sldMk cId="1193510074" sldId="292"/>
            <ac:spMk id="3" creationId="{EA76D066-61E1-6142-B7C8-2D6945312A6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0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21B681EA-F2F5-EC42-A472-2D4F4B1AD9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1467" y="1122363"/>
            <a:ext cx="7913874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1120813-8E8A-2846-88BB-0D7E94451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1467" y="3602037"/>
            <a:ext cx="7913874" cy="1826077"/>
          </a:xfrm>
        </p:spPr>
        <p:txBody>
          <a:bodyPr>
            <a:normAutofit/>
          </a:bodyPr>
          <a:lstStyle>
            <a:lvl1pPr marL="0" indent="0" algn="ctr">
              <a:buNone/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190604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1145EA-2137-994B-BBB4-AEF651F0E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9950" y="365126"/>
            <a:ext cx="78867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A273F2C-B56E-1448-A968-1AE943C717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99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7E7C3349-83FE-1F4E-9A67-A833CAD4A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04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712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B1D425C-28A2-F246-9D2C-6FF1CABE9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441" y="365126"/>
            <a:ext cx="78867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8797758-712C-CA47-9AAD-8D87A079E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24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DA051F1-16CB-594F-896E-279C2F338A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24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5C91733-E4B6-3044-B559-580D870D47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517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968E3110-1878-B24C-B8C9-BD0E1DE699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517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149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B1D425C-28A2-F246-9D2C-6FF1CABE9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441" y="365126"/>
            <a:ext cx="78867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8023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F2E79BC-81AF-9144-BDB5-D54993A90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903" y="457200"/>
            <a:ext cx="2949178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1AD19F5-871C-A44B-A284-188DD7CED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6453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ADF3A92-409A-2A48-AF1B-D30F181FD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8903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2001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53109-6E4B-7F4B-A6E7-D8968A8FF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841" y="457200"/>
            <a:ext cx="2949178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0C58DC6A-D81D-E840-835B-24F9F38C0F60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4141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B9887510-8376-764D-A87A-29793D98E4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3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9706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3C7E1F-5681-4D44-9301-B3D9F3F69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550" y="365126"/>
            <a:ext cx="78867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7" name="Vertical Text Placeholder 2">
            <a:extLst>
              <a:ext uri="{FF2B5EF4-FFF2-40B4-BE49-F238E27FC236}">
                <a16:creationId xmlns:a16="http://schemas.microsoft.com/office/drawing/2014/main" id="{2C382DC9-1021-B345-AEB1-6804033EB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44550" y="1825625"/>
            <a:ext cx="7886700" cy="409371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627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2" name="Vertical Title 1">
            <a:extLst>
              <a:ext uri="{FF2B5EF4-FFF2-40B4-BE49-F238E27FC236}">
                <a16:creationId xmlns:a16="http://schemas.microsoft.com/office/drawing/2014/main" id="{B04BA713-2669-AC4A-BD2F-89DB64E615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734175" y="288925"/>
            <a:ext cx="1971675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Vertical Text Placeholder 2">
            <a:extLst>
              <a:ext uri="{FF2B5EF4-FFF2-40B4-BE49-F238E27FC236}">
                <a16:creationId xmlns:a16="http://schemas.microsoft.com/office/drawing/2014/main" id="{F6267AEC-654B-0447-B66B-919ABFA90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19150" y="2889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774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ding Slid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0452308-E201-CE44-A275-57BDEC443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552" r="15488" b="24702"/>
          <a:stretch/>
        </p:blipFill>
        <p:spPr>
          <a:xfrm>
            <a:off x="2836269" y="190501"/>
            <a:ext cx="6307732" cy="66674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6014B7D-9BAD-464F-A2A6-2BAA8F556D93}"/>
              </a:ext>
            </a:extLst>
          </p:cNvPr>
          <p:cNvSpPr txBox="1"/>
          <p:nvPr userDrawn="1"/>
        </p:nvSpPr>
        <p:spPr>
          <a:xfrm>
            <a:off x="4237953" y="5575565"/>
            <a:ext cx="5184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0" dirty="0">
                <a:solidFill>
                  <a:srgbClr val="44883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EDUCATING </a:t>
            </a:r>
          </a:p>
          <a:p>
            <a:pPr algn="ctr"/>
            <a:r>
              <a:rPr lang="en-US" sz="2800" b="1" i="0" dirty="0">
                <a:solidFill>
                  <a:srgbClr val="44883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GEORGIA’S FUTURE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2DE396-28AF-274A-901E-75484B2FB745}"/>
              </a:ext>
            </a:extLst>
          </p:cNvPr>
          <p:cNvSpPr txBox="1"/>
          <p:nvPr userDrawn="1"/>
        </p:nvSpPr>
        <p:spPr>
          <a:xfrm>
            <a:off x="4221749" y="5559362"/>
            <a:ext cx="5184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EDUCATING </a:t>
            </a:r>
          </a:p>
          <a:p>
            <a:pPr algn="ctr"/>
            <a:r>
              <a:rPr lang="en-US" sz="2800" b="1" i="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GEORGIA’S FUTURE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A2BD35-1C57-AC4F-9009-98E82D1603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7855" y="5056094"/>
            <a:ext cx="2239047" cy="122697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7B9F69-B309-884D-9A4E-D6AD0142F244}"/>
              </a:ext>
            </a:extLst>
          </p:cNvPr>
          <p:cNvGrpSpPr/>
          <p:nvPr userDrawn="1"/>
        </p:nvGrpSpPr>
        <p:grpSpPr>
          <a:xfrm>
            <a:off x="619755" y="1890558"/>
            <a:ext cx="3513560" cy="1633692"/>
            <a:chOff x="708212" y="1084109"/>
            <a:chExt cx="3782370" cy="175868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30DBF-0C8A-2D44-8A37-0A09AA9FD3AE}"/>
                </a:ext>
              </a:extLst>
            </p:cNvPr>
            <p:cNvSpPr txBox="1"/>
            <p:nvPr userDrawn="1"/>
          </p:nvSpPr>
          <p:spPr>
            <a:xfrm>
              <a:off x="708212" y="1084109"/>
              <a:ext cx="288765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500" b="1" i="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www.gadoe.org</a:t>
              </a:r>
              <a:endParaRPr lang="en-US" sz="2500" b="1" i="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AD746F-1530-3646-B73F-8DBEAC23F7E9}"/>
                </a:ext>
              </a:extLst>
            </p:cNvPr>
            <p:cNvSpPr txBox="1"/>
            <p:nvPr userDrawn="1"/>
          </p:nvSpPr>
          <p:spPr>
            <a:xfrm>
              <a:off x="2294734" y="1727466"/>
              <a:ext cx="2195848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7F6BA5-55B7-1745-B77D-059B90621DA6}"/>
                </a:ext>
              </a:extLst>
            </p:cNvPr>
            <p:cNvSpPr txBox="1"/>
            <p:nvPr userDrawn="1"/>
          </p:nvSpPr>
          <p:spPr>
            <a:xfrm>
              <a:off x="956939" y="2354493"/>
              <a:ext cx="3533643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youtube.com</a:t>
              </a:r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73ACDC7-5966-444E-9D1D-9FFD722279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71105" y="1649807"/>
              <a:ext cx="1648437" cy="57615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BD2396-6528-9F48-94FE-163304744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68813" y="2287976"/>
              <a:ext cx="538810" cy="5548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1915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ding Sli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E1A602B-DFBD-884B-9FE7-E714CE763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560" b="10499"/>
          <a:stretch/>
        </p:blipFill>
        <p:spPr>
          <a:xfrm>
            <a:off x="1" y="100457"/>
            <a:ext cx="4025470" cy="675754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9A2BD35-1C57-AC4F-9009-98E82D1603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72429" y="5352784"/>
            <a:ext cx="1906209" cy="10445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7B9F69-B309-884D-9A4E-D6AD0142F244}"/>
              </a:ext>
            </a:extLst>
          </p:cNvPr>
          <p:cNvGrpSpPr/>
          <p:nvPr userDrawn="1"/>
        </p:nvGrpSpPr>
        <p:grpSpPr>
          <a:xfrm>
            <a:off x="5053978" y="3515892"/>
            <a:ext cx="3513560" cy="1633692"/>
            <a:chOff x="708212" y="1084109"/>
            <a:chExt cx="3782370" cy="175868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30DBF-0C8A-2D44-8A37-0A09AA9FD3AE}"/>
                </a:ext>
              </a:extLst>
            </p:cNvPr>
            <p:cNvSpPr txBox="1"/>
            <p:nvPr userDrawn="1"/>
          </p:nvSpPr>
          <p:spPr>
            <a:xfrm>
              <a:off x="708212" y="1084109"/>
              <a:ext cx="288765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500" b="1" i="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www.gadoe.org</a:t>
              </a:r>
              <a:endParaRPr lang="en-US" sz="2500" b="1" i="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AD746F-1530-3646-B73F-8DBEAC23F7E9}"/>
                </a:ext>
              </a:extLst>
            </p:cNvPr>
            <p:cNvSpPr txBox="1"/>
            <p:nvPr userDrawn="1"/>
          </p:nvSpPr>
          <p:spPr>
            <a:xfrm>
              <a:off x="2294734" y="1727466"/>
              <a:ext cx="2195848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7F6BA5-55B7-1745-B77D-059B90621DA6}"/>
                </a:ext>
              </a:extLst>
            </p:cNvPr>
            <p:cNvSpPr txBox="1"/>
            <p:nvPr userDrawn="1"/>
          </p:nvSpPr>
          <p:spPr>
            <a:xfrm>
              <a:off x="956939" y="2354493"/>
              <a:ext cx="3533643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youtube.com</a:t>
              </a:r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73ACDC7-5966-444E-9D1D-9FFD722279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71105" y="1649807"/>
              <a:ext cx="1648437" cy="57615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BD2396-6528-9F48-94FE-163304744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68813" y="2287976"/>
              <a:ext cx="538810" cy="554814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78CFFA2-5DC0-0641-A4FC-09095DE1B02F}"/>
              </a:ext>
            </a:extLst>
          </p:cNvPr>
          <p:cNvSpPr txBox="1"/>
          <p:nvPr userDrawn="1"/>
        </p:nvSpPr>
        <p:spPr>
          <a:xfrm>
            <a:off x="3241307" y="1056805"/>
            <a:ext cx="513095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Offering a holistic education to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3DB8CF"/>
                </a:solidFill>
                <a:latin typeface="Arial Black" panose="020B0A04020102020204" pitchFamily="34" charset="0"/>
              </a:rPr>
              <a:t>each and every child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in our state.</a:t>
            </a:r>
          </a:p>
          <a:p>
            <a:pPr algn="l"/>
            <a:endParaRPr lang="en-US" sz="1800" dirty="0">
              <a:solidFill>
                <a:srgbClr val="4488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1037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ding Slid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9A2BD35-1C57-AC4F-9009-98E82D1603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129" y="5352784"/>
            <a:ext cx="1906209" cy="10445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7B9F69-B309-884D-9A4E-D6AD0142F244}"/>
              </a:ext>
            </a:extLst>
          </p:cNvPr>
          <p:cNvGrpSpPr/>
          <p:nvPr userDrawn="1"/>
        </p:nvGrpSpPr>
        <p:grpSpPr>
          <a:xfrm>
            <a:off x="679629" y="3327400"/>
            <a:ext cx="3513560" cy="1633692"/>
            <a:chOff x="708212" y="1084109"/>
            <a:chExt cx="3782370" cy="175868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30DBF-0C8A-2D44-8A37-0A09AA9FD3AE}"/>
                </a:ext>
              </a:extLst>
            </p:cNvPr>
            <p:cNvSpPr txBox="1"/>
            <p:nvPr userDrawn="1"/>
          </p:nvSpPr>
          <p:spPr>
            <a:xfrm>
              <a:off x="708212" y="1084109"/>
              <a:ext cx="288765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500" b="1" i="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www.gadoe.org</a:t>
              </a:r>
              <a:endParaRPr lang="en-US" sz="2500" b="1" i="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AD746F-1530-3646-B73F-8DBEAC23F7E9}"/>
                </a:ext>
              </a:extLst>
            </p:cNvPr>
            <p:cNvSpPr txBox="1"/>
            <p:nvPr userDrawn="1"/>
          </p:nvSpPr>
          <p:spPr>
            <a:xfrm>
              <a:off x="2294734" y="1727466"/>
              <a:ext cx="2195848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7F6BA5-55B7-1745-B77D-059B90621DA6}"/>
                </a:ext>
              </a:extLst>
            </p:cNvPr>
            <p:cNvSpPr txBox="1"/>
            <p:nvPr userDrawn="1"/>
          </p:nvSpPr>
          <p:spPr>
            <a:xfrm>
              <a:off x="956939" y="2354493"/>
              <a:ext cx="3533643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youtube.com</a:t>
              </a:r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73ACDC7-5966-444E-9D1D-9FFD722279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71105" y="1649807"/>
              <a:ext cx="1648437" cy="57615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BD2396-6528-9F48-94FE-163304744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68813" y="2287976"/>
              <a:ext cx="538810" cy="554814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35847DE-6313-664A-86A5-1E114CC90FF8}"/>
              </a:ext>
            </a:extLst>
          </p:cNvPr>
          <p:cNvSpPr txBox="1"/>
          <p:nvPr userDrawn="1"/>
        </p:nvSpPr>
        <p:spPr>
          <a:xfrm>
            <a:off x="633447" y="800985"/>
            <a:ext cx="623387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Preparing students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srgbClr val="3DB8CF"/>
                </a:solidFill>
                <a:latin typeface="Arial Black" panose="020B0A04020102020204" pitchFamily="34" charset="0"/>
              </a:rPr>
              <a:t>for life</a:t>
            </a:r>
            <a:r>
              <a:rPr lang="en-US" sz="4400" dirty="0">
                <a:solidFill>
                  <a:srgbClr val="3DB8CF"/>
                </a:solidFill>
                <a:latin typeface="Arial Black" panose="020B0A04020102020204" pitchFamily="34" charset="0"/>
              </a:rPr>
              <a:t>.</a:t>
            </a:r>
            <a:endParaRPr lang="en-US" sz="7200" dirty="0">
              <a:solidFill>
                <a:srgbClr val="3DB8CF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C1CAB2-25CA-0B41-9D45-E0DE935F9D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t="288" r="637" b="2344"/>
          <a:stretch/>
        </p:blipFill>
        <p:spPr>
          <a:xfrm>
            <a:off x="5458771" y="342900"/>
            <a:ext cx="3546891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67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C8B92D29-0F11-4748-A4C9-E342B9745C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01217" y="6023260"/>
            <a:ext cx="1114124" cy="6105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365126"/>
            <a:ext cx="78867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5350" y="1825625"/>
            <a:ext cx="7886700" cy="4197635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3990FAA-95D0-BE45-A3B2-F6460B6308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978C74F-486B-0649-93C4-CAF799583E3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8998B70-64A0-5E47-BA49-654F40DE1B65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C5F8581-88AA-D645-8205-5AFB08877723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E8926B3-5527-A244-8BA7-82E981BCAF0A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15AED92-698B-1545-9829-07F16197F5FA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6F9DF7F-73DC-9F45-87C0-008434323A44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092742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24F57B-988E-DF48-95CC-12162DB82D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5868"/>
          <a:stretch/>
        </p:blipFill>
        <p:spPr>
          <a:xfrm>
            <a:off x="-682" y="159339"/>
            <a:ext cx="2633046" cy="614674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8534" y="726832"/>
            <a:ext cx="6543778" cy="1987336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28534" y="2841946"/>
            <a:ext cx="6543778" cy="1887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68554" y="5919343"/>
            <a:ext cx="1303757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0" y="6306081"/>
            <a:ext cx="7315886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1143413-3208-B848-8E62-DD6AED7FE731}"/>
              </a:ext>
            </a:extLst>
          </p:cNvPr>
          <p:cNvSpPr txBox="1"/>
          <p:nvPr userDrawn="1"/>
        </p:nvSpPr>
        <p:spPr>
          <a:xfrm>
            <a:off x="62460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70684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96EF8B3-6F3D-9646-BE7C-BAE01D591E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731"/>
          <a:stretch/>
        </p:blipFill>
        <p:spPr>
          <a:xfrm>
            <a:off x="0" y="1251061"/>
            <a:ext cx="2880897" cy="529261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8534" y="726832"/>
            <a:ext cx="6543778" cy="1987336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28534" y="2841946"/>
            <a:ext cx="6543778" cy="1887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68554" y="5919343"/>
            <a:ext cx="1303757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0" y="6306081"/>
            <a:ext cx="7315886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1143413-3208-B848-8E62-DD6AED7FE731}"/>
              </a:ext>
            </a:extLst>
          </p:cNvPr>
          <p:cNvSpPr txBox="1"/>
          <p:nvPr userDrawn="1"/>
        </p:nvSpPr>
        <p:spPr>
          <a:xfrm>
            <a:off x="62460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398547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5977ABD-0DF5-F147-AD3B-BCC6D27BB3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2629"/>
          <a:stretch/>
        </p:blipFill>
        <p:spPr>
          <a:xfrm>
            <a:off x="6787364" y="1399531"/>
            <a:ext cx="2356636" cy="50559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16" y="726832"/>
            <a:ext cx="6543778" cy="1987336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4316" y="2841946"/>
            <a:ext cx="6543778" cy="1887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6606" y="5919343"/>
            <a:ext cx="1303757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1828114" y="6306081"/>
            <a:ext cx="7315886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E349129-BD40-B545-8AF5-31B3765D9801}"/>
              </a:ext>
            </a:extLst>
          </p:cNvPr>
          <p:cNvSpPr txBox="1"/>
          <p:nvPr userDrawn="1"/>
        </p:nvSpPr>
        <p:spPr>
          <a:xfrm>
            <a:off x="1732284" y="6354188"/>
            <a:ext cx="8555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3DB8CF"/>
                </a:solidFill>
                <a:latin typeface="Arial Black" panose="020B0A04020102020204" pitchFamily="34" charset="0"/>
              </a:rPr>
              <a:t>Educating Georgia's Future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by graduating students who are ready to learn, ready to live, and ready to lead.</a:t>
            </a:r>
          </a:p>
        </p:txBody>
      </p:sp>
    </p:spTree>
    <p:extLst>
      <p:ext uri="{BB962C8B-B14F-4D97-AF65-F5344CB8AC3E}">
        <p14:creationId xmlns:p14="http://schemas.microsoft.com/office/powerpoint/2010/main" val="977072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9970F26-56FE-6A4E-9A8A-0363CCFBCD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0961"/>
          <a:stretch/>
        </p:blipFill>
        <p:spPr>
          <a:xfrm>
            <a:off x="5956300" y="1236379"/>
            <a:ext cx="3187701" cy="509256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16" y="726832"/>
            <a:ext cx="6119984" cy="1987336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4316" y="2841946"/>
            <a:ext cx="6119984" cy="1887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6606" y="5919343"/>
            <a:ext cx="1303757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1828114" y="6306081"/>
            <a:ext cx="7315886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E349129-BD40-B545-8AF5-31B3765D9801}"/>
              </a:ext>
            </a:extLst>
          </p:cNvPr>
          <p:cNvSpPr txBox="1"/>
          <p:nvPr userDrawn="1"/>
        </p:nvSpPr>
        <p:spPr>
          <a:xfrm>
            <a:off x="1732284" y="6354188"/>
            <a:ext cx="8555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3DB8CF"/>
                </a:solidFill>
                <a:latin typeface="Arial Black" panose="020B0A04020102020204" pitchFamily="34" charset="0"/>
              </a:rPr>
              <a:t>Educating Georgia's Future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by graduating students who are ready to learn, ready to live, and ready to lead.</a:t>
            </a:r>
          </a:p>
        </p:txBody>
      </p:sp>
    </p:spTree>
    <p:extLst>
      <p:ext uri="{BB962C8B-B14F-4D97-AF65-F5344CB8AC3E}">
        <p14:creationId xmlns:p14="http://schemas.microsoft.com/office/powerpoint/2010/main" val="1654560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12C5B11-206E-A94B-9F51-FB5C3DAE1C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34" b="13764"/>
          <a:stretch/>
        </p:blipFill>
        <p:spPr>
          <a:xfrm>
            <a:off x="213993" y="2537127"/>
            <a:ext cx="4472307" cy="377645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111" y="0"/>
            <a:ext cx="6543778" cy="177800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00111" y="1884545"/>
            <a:ext cx="6543778" cy="1300617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68554" y="5919343"/>
            <a:ext cx="1303757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0" y="6306081"/>
            <a:ext cx="7315886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AEF3D64-B4A9-F448-94C2-B2BAD28044CD}"/>
              </a:ext>
            </a:extLst>
          </p:cNvPr>
          <p:cNvSpPr txBox="1"/>
          <p:nvPr userDrawn="1"/>
        </p:nvSpPr>
        <p:spPr>
          <a:xfrm>
            <a:off x="435189" y="6380315"/>
            <a:ext cx="6243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solidFill>
                  <a:schemeClr val="bg2">
                    <a:lumMod val="50000"/>
                  </a:schemeClr>
                </a:solidFill>
              </a:rPr>
              <a:t>Offering a holistic education to </a:t>
            </a:r>
            <a:r>
              <a:rPr lang="en-US" sz="1400" dirty="0">
                <a:solidFill>
                  <a:srgbClr val="3DB8CF"/>
                </a:solidFill>
                <a:latin typeface="Arial Black" panose="020B0A04020102020204" pitchFamily="34" charset="0"/>
              </a:rPr>
              <a:t>each and every child </a:t>
            </a:r>
            <a:r>
              <a:rPr lang="en-US" sz="1400" b="1" i="1" dirty="0">
                <a:solidFill>
                  <a:schemeClr val="bg2">
                    <a:lumMod val="50000"/>
                  </a:schemeClr>
                </a:solidFill>
              </a:rPr>
              <a:t>in our state.</a:t>
            </a:r>
          </a:p>
        </p:txBody>
      </p:sp>
    </p:spTree>
    <p:extLst>
      <p:ext uri="{BB962C8B-B14F-4D97-AF65-F5344CB8AC3E}">
        <p14:creationId xmlns:p14="http://schemas.microsoft.com/office/powerpoint/2010/main" val="3257262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21B681EA-F2F5-EC42-A472-2D4F4B1AD9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1467" y="1122363"/>
            <a:ext cx="7913874" cy="2387600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1120813-8E8A-2846-88BB-0D7E94451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1467" y="3602037"/>
            <a:ext cx="7913874" cy="1826077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98810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77220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1/30/25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83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8" r:id="rId16"/>
    <p:sldLayoutId id="2147483667" r:id="rId17"/>
    <p:sldLayoutId id="2147483696" r:id="rId18"/>
    <p:sldLayoutId id="214748369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rgbClr val="44883E"/>
          </a:solidFill>
          <a:latin typeface="Arial" panose="020B0604020202020204" pitchFamily="34" charset="0"/>
          <a:ea typeface="Helvetica Neue Medium" panose="02000503000000020004" pitchFamily="2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BEF5960-E2FA-614A-9262-A8A11E18FA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5861" y="1122363"/>
            <a:ext cx="8375374" cy="944976"/>
          </a:xfrm>
        </p:spPr>
        <p:txBody>
          <a:bodyPr anchor="ctr">
            <a:normAutofit/>
          </a:bodyPr>
          <a:lstStyle/>
          <a:p>
            <a:r>
              <a:rPr lang="en-US" sz="3600" dirty="0"/>
              <a:t>Putting It All Together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0C59CF97-0D59-634D-87EA-64E41E6512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6611" y="2332383"/>
            <a:ext cx="7913874" cy="1046922"/>
          </a:xfrm>
        </p:spPr>
        <p:txBody>
          <a:bodyPr anchor="ctr">
            <a:normAutofit/>
          </a:bodyPr>
          <a:lstStyle/>
          <a:p>
            <a:r>
              <a:rPr lang="en-US" dirty="0"/>
              <a:t>Rhythm, Form, Melody, &amp; Harmony</a:t>
            </a:r>
          </a:p>
        </p:txBody>
      </p:sp>
    </p:spTree>
    <p:extLst>
      <p:ext uri="{BB962C8B-B14F-4D97-AF65-F5344CB8AC3E}">
        <p14:creationId xmlns:p14="http://schemas.microsoft.com/office/powerpoint/2010/main" val="519630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8A61220-88DC-C34E-A2E3-2BD3C562CFA1}"/>
              </a:ext>
            </a:extLst>
          </p:cNvPr>
          <p:cNvSpPr txBox="1"/>
          <p:nvPr/>
        </p:nvSpPr>
        <p:spPr>
          <a:xfrm>
            <a:off x="821635" y="449879"/>
            <a:ext cx="8206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Now use the option-click-drag-drop to copy the bass phrase to complete the other chorus sections.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C42C24-FF1D-4140-BE91-2144872DE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635" y="1351722"/>
            <a:ext cx="8206100" cy="349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88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8A61220-88DC-C34E-A2E3-2BD3C562CFA1}"/>
              </a:ext>
            </a:extLst>
          </p:cNvPr>
          <p:cNvSpPr txBox="1"/>
          <p:nvPr/>
        </p:nvSpPr>
        <p:spPr>
          <a:xfrm>
            <a:off x="1033668" y="290853"/>
            <a:ext cx="7805531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Start with the accompaniment track in the Bridge.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I created harmonic variation in the Bridge by using only the I, VI, and V chords in a two-measure pattern.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You could do the same, or maybe try starting on a different chord, or change the order of the chords…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56E0F9-901B-DA4F-B653-FD54F0FB2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43" y="1715145"/>
            <a:ext cx="7964555" cy="414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58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2B3297-9946-B94F-879D-88575DE0A544}"/>
              </a:ext>
            </a:extLst>
          </p:cNvPr>
          <p:cNvSpPr txBox="1"/>
          <p:nvPr/>
        </p:nvSpPr>
        <p:spPr>
          <a:xfrm>
            <a:off x="913682" y="583095"/>
            <a:ext cx="7977807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Next, complete the bass track for the Bridge.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Make sure the bass notes fit with any changes that you made to the harmony.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your copy and paste editing tools to complete the Bridge.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Click on the speaker icon to hear my completed song.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2AC908-A209-5E47-82C4-5B3235D615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130" y="1921564"/>
            <a:ext cx="8096359" cy="3067199"/>
          </a:xfrm>
          <a:prstGeom prst="rect">
            <a:avLst/>
          </a:prstGeom>
        </p:spPr>
      </p:pic>
      <p:pic>
        <p:nvPicPr>
          <p:cNvPr id="6" name="Rhythm, Form, Bass &amp; Harmony Demo.mp3">
            <a:hlinkClick r:id="" action="ppaction://media"/>
            <a:extLst>
              <a:ext uri="{FF2B5EF4-FFF2-40B4-BE49-F238E27FC236}">
                <a16:creationId xmlns:a16="http://schemas.microsoft.com/office/drawing/2014/main" id="{D8288BAC-97E1-044F-A8D4-17D1E01C60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40869" y="5131224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0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9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7C65AA5-21E3-DF43-84C0-515E478B6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350" y="974726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The summative project for this unit is to add the element of harmony to a drum and bass track.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895350" y="2835966"/>
            <a:ext cx="788670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You may add on to the song form project you have been building in previous units, create a new song, or a combination of both.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In my example, I will use my drum track from the previous project, my harmonic accompaniment from lesson 4, and create a new bass track.</a:t>
            </a:r>
          </a:p>
        </p:txBody>
      </p:sp>
    </p:spTree>
    <p:extLst>
      <p:ext uri="{BB962C8B-B14F-4D97-AF65-F5344CB8AC3E}">
        <p14:creationId xmlns:p14="http://schemas.microsoft.com/office/powerpoint/2010/main" val="3668606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90A33E8-98B5-3741-8DAF-6AEA091C75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8639" y="2051600"/>
            <a:ext cx="7598037" cy="402950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E85353-FA6A-F149-9AC2-2C15FA87C82C}"/>
              </a:ext>
            </a:extLst>
          </p:cNvPr>
          <p:cNvSpPr txBox="1"/>
          <p:nvPr/>
        </p:nvSpPr>
        <p:spPr>
          <a:xfrm>
            <a:off x="1108640" y="397565"/>
            <a:ext cx="7598037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 begin by using the drum track from my song form project.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Next, I copied my harmonic accompaniment track from the lesson 4 assignment and pasted into this file.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Then use "option-click-drag-drop" to copy the region to complete verse 1 and again to complete verse 2.</a:t>
            </a:r>
          </a:p>
        </p:txBody>
      </p:sp>
    </p:spTree>
    <p:extLst>
      <p:ext uri="{BB962C8B-B14F-4D97-AF65-F5344CB8AC3E}">
        <p14:creationId xmlns:p14="http://schemas.microsoft.com/office/powerpoint/2010/main" val="1202710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0E85353-FA6A-F149-9AC2-2C15FA87C82C}"/>
              </a:ext>
            </a:extLst>
          </p:cNvPr>
          <p:cNvSpPr txBox="1"/>
          <p:nvPr/>
        </p:nvSpPr>
        <p:spPr>
          <a:xfrm>
            <a:off x="1108640" y="397565"/>
            <a:ext cx="7598037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Completed accompaniment track for verses 1 and 2.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1C9CB3-AD16-164B-9C60-2D8086BC5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03" y="2206196"/>
            <a:ext cx="8360710" cy="3429515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F940B87-0D01-F84A-BD9F-CFCF1B5B9293}"/>
              </a:ext>
            </a:extLst>
          </p:cNvPr>
          <p:cNvCxnSpPr>
            <a:cxnSpLocks/>
          </p:cNvCxnSpPr>
          <p:nvPr/>
        </p:nvCxnSpPr>
        <p:spPr>
          <a:xfrm flipH="1">
            <a:off x="4015410" y="940904"/>
            <a:ext cx="1656520" cy="29800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67862D-7005-C545-8A3E-11F50454CAAD}"/>
              </a:ext>
            </a:extLst>
          </p:cNvPr>
          <p:cNvCxnSpPr>
            <a:cxnSpLocks/>
          </p:cNvCxnSpPr>
          <p:nvPr/>
        </p:nvCxnSpPr>
        <p:spPr>
          <a:xfrm>
            <a:off x="5976730" y="940904"/>
            <a:ext cx="1948070" cy="287572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Left Brace 15">
            <a:extLst>
              <a:ext uri="{FF2B5EF4-FFF2-40B4-BE49-F238E27FC236}">
                <a16:creationId xmlns:a16="http://schemas.microsoft.com/office/drawing/2014/main" id="{91392C26-67B0-6C44-94CB-183336731FF7}"/>
              </a:ext>
            </a:extLst>
          </p:cNvPr>
          <p:cNvSpPr/>
          <p:nvPr/>
        </p:nvSpPr>
        <p:spPr>
          <a:xfrm rot="5400000">
            <a:off x="3889531" y="3173915"/>
            <a:ext cx="304762" cy="1855304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61062946-CEB9-0547-BDA7-B76023A0291A}"/>
              </a:ext>
            </a:extLst>
          </p:cNvPr>
          <p:cNvSpPr/>
          <p:nvPr/>
        </p:nvSpPr>
        <p:spPr>
          <a:xfrm rot="5400000">
            <a:off x="7871809" y="3173915"/>
            <a:ext cx="304762" cy="1855304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29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513FBC-9992-3241-B158-C1EFFE254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845" y="275120"/>
            <a:ext cx="7886700" cy="16482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 dirty="0">
                <a:latin typeface="Arial"/>
                <a:cs typeface="Arial"/>
              </a:rPr>
              <a:t>Next add a 4-measure region for the bass track.</a:t>
            </a:r>
          </a:p>
          <a:p>
            <a:r>
              <a:rPr lang="en-US" sz="1800" dirty="0"/>
              <a:t>Then outline the notes of each chord in the bass track melodically.</a:t>
            </a:r>
          </a:p>
          <a:p>
            <a:r>
              <a:rPr lang="en-US" sz="1800" dirty="0">
                <a:latin typeface="Arial"/>
                <a:cs typeface="Arial"/>
              </a:rPr>
              <a:t>This is an important step to make sure the notes in the bass track fit with the notes in the harmony.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C1A417-6C1A-4845-AFD0-37004C0DA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45" y="1923398"/>
            <a:ext cx="8030817" cy="408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625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513FBC-9992-3241-B158-C1EFFE254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845" y="275120"/>
            <a:ext cx="7886700" cy="1010341"/>
          </a:xfrm>
        </p:spPr>
        <p:txBody>
          <a:bodyPr>
            <a:normAutofit/>
          </a:bodyPr>
          <a:lstStyle/>
          <a:p>
            <a:r>
              <a:rPr lang="en-US" sz="1800" dirty="0"/>
              <a:t>Now I can experiment and improvise by moving these notes around, repeating notes to create rhythms, deleting notes, etc. until I create an interesting bass line that I like.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A2300D-24D0-3440-B123-2F1DAC3B4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45" y="1683026"/>
            <a:ext cx="7904013" cy="401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939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6D066-61E1-6142-B7C8-2D6945312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098" y="235364"/>
            <a:ext cx="7886700" cy="75854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 dirty="0">
                <a:latin typeface="Arial"/>
                <a:cs typeface="Arial"/>
              </a:rPr>
              <a:t>Again, use your copy and paste editing tools to complete the two verse sections.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03FD8C-B5B2-F442-ADA1-C0984367DC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421" y="1550504"/>
            <a:ext cx="8048544" cy="40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510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1036568" y="357809"/>
            <a:ext cx="788670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Next, I work on creating a variation or contrasting accompaniment part for the chorus section.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 copied the region from the verse section and created a different rhythm using the same chords.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Other options might include modulating into a different key if you need a challenge.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6EAC5D-78D6-7647-91B9-FF12CEFCC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866" y="1927470"/>
            <a:ext cx="8071402" cy="410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63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906241" y="344557"/>
            <a:ext cx="788670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The next step is to create a variation in the bass of the chorus section that fits with my accompaniment.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 chose to invert by bass line. In the verse section, my bass moved up then down for each chord. For the chorus, it moves down then up.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What ideas can you come up with to create variety or contrast?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48A661-D820-614C-B017-BE32AB87D8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241" y="1764850"/>
            <a:ext cx="7999220" cy="406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596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0DF50E0FEEE64F891537BC1BA88882" ma:contentTypeVersion="18" ma:contentTypeDescription="Create a new document." ma:contentTypeScope="" ma:versionID="345284e41eec0ac6e41c43cd1ad3800c">
  <xsd:schema xmlns:xsd="http://www.w3.org/2001/XMLSchema" xmlns:xs="http://www.w3.org/2001/XMLSchema" xmlns:p="http://schemas.microsoft.com/office/2006/metadata/properties" xmlns:ns2="0b7df29d-5056-43d3-b4ef-3abde5a3089a" xmlns:ns3="7d06cd21-3a24-42fa-b369-5e343ae4a771" targetNamespace="http://schemas.microsoft.com/office/2006/metadata/properties" ma:root="true" ma:fieldsID="5efce88d6a2d2014db8b61d3815fc3ad" ns2:_="" ns3:_="">
    <xsd:import namespace="0b7df29d-5056-43d3-b4ef-3abde5a3089a"/>
    <xsd:import namespace="7d06cd21-3a24-42fa-b369-5e343ae4a7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7df29d-5056-43d3-b4ef-3abde5a308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c2506c3-735d-4e70-aa79-204d06275b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06cd21-3a24-42fa-b369-5e343ae4a77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6abdbc5-e1da-4b3d-95ac-9e857e4b936d}" ma:internalName="TaxCatchAll" ma:showField="CatchAllData" ma:web="7d06cd21-3a24-42fa-b369-5e343ae4a7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06cd21-3a24-42fa-b369-5e343ae4a771" xsi:nil="true"/>
    <lcf76f155ced4ddcb4097134ff3c332f xmlns="0b7df29d-5056-43d3-b4ef-3abde5a3089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6521491-B9E4-4AB6-8E13-4AC4982850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7df29d-5056-43d3-b4ef-3abde5a3089a"/>
    <ds:schemaRef ds:uri="7d06cd21-3a24-42fa-b369-5e343ae4a7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7EFDE3-FA0A-4C21-924F-B7AFC710340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5F34BB-A826-43E3-A052-D5FDE061662F}">
  <ds:schemaRefs>
    <ds:schemaRef ds:uri="http://schemas.microsoft.com/office/2006/metadata/properties"/>
    <ds:schemaRef ds:uri="http://schemas.microsoft.com/office/infopath/2007/PartnerControls"/>
    <ds:schemaRef ds:uri="7d06cd21-3a24-42fa-b369-5e343ae4a771"/>
    <ds:schemaRef ds:uri="0b7df29d-5056-43d3-b4ef-3abde5a3089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4317</TotalTime>
  <Words>482</Words>
  <Application>Microsoft Macintosh PowerPoint</Application>
  <PresentationFormat>On-screen Show (4:3)</PresentationFormat>
  <Paragraphs>28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Arial Black</vt:lpstr>
      <vt:lpstr>Calibri</vt:lpstr>
      <vt:lpstr>Office Theme</vt:lpstr>
      <vt:lpstr>Putting It All Together</vt:lpstr>
      <vt:lpstr>The summative project for this unit is to add the element of harmony to a drum and bass track.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Collado, Rafael S</cp:lastModifiedBy>
  <cp:revision>126</cp:revision>
  <dcterms:created xsi:type="dcterms:W3CDTF">2018-12-04T19:58:15Z</dcterms:created>
  <dcterms:modified xsi:type="dcterms:W3CDTF">2025-01-30T05:09:59Z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0x010100A30DF50E0FEEE64F891537BC1BA88882</vt:lpwstr>
  </property>
</Properties>
</file>