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sldIdLst>
    <p:sldId id="256" r:id="rId5"/>
    <p:sldId id="257" r:id="rId6"/>
    <p:sldId id="284" r:id="rId7"/>
    <p:sldId id="276" r:id="rId8"/>
    <p:sldId id="285" r:id="rId9"/>
    <p:sldId id="286" r:id="rId10"/>
    <p:sldId id="287" r:id="rId11"/>
    <p:sldId id="277" r:id="rId12"/>
    <p:sldId id="278" r:id="rId13"/>
    <p:sldId id="279" r:id="rId14"/>
    <p:sldId id="280" r:id="rId15"/>
    <p:sldId id="281" r:id="rId16"/>
    <p:sldId id="282" r:id="rId17"/>
    <p:sldId id="283" r:id="rId18"/>
    <p:sldId id="260" r:id="rId19"/>
    <p:sldId id="272" r:id="rId20"/>
    <p:sldId id="275" r:id="rId2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67171"/>
    <a:srgbClr val="44883E"/>
    <a:srgbClr val="1186CA"/>
    <a:srgbClr val="00A9A1"/>
    <a:srgbClr val="007E67"/>
    <a:srgbClr val="D57602"/>
    <a:srgbClr val="006436"/>
    <a:srgbClr val="3DB8CF"/>
    <a:srgbClr val="7DE0EB"/>
    <a:srgbClr val="68A49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E174466-D549-9C9C-3DA6-868B6ED73193}" v="81" dt="2019-09-10T20:21:47.46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98"/>
    <p:restoredTop sz="94674"/>
  </p:normalViewPr>
  <p:slideViewPr>
    <p:cSldViewPr snapToGrid="0" snapToObjects="1">
      <p:cViewPr varScale="1">
        <p:scale>
          <a:sx n="96" d="100"/>
          <a:sy n="96" d="100"/>
        </p:scale>
        <p:origin x="1464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uest User" userId="S::urn:spo:anon#bdd74938e0e7576f5431243eae7f06d0a12e9d108b43320aa608449e88744699::" providerId="AD" clId="Web-{9E174466-D549-9C9C-3DA6-868B6ED73193}"/>
    <pc:docChg chg="modSld">
      <pc:chgData name="Guest User" userId="S::urn:spo:anon#bdd74938e0e7576f5431243eae7f06d0a12e9d108b43320aa608449e88744699::" providerId="AD" clId="Web-{9E174466-D549-9C9C-3DA6-868B6ED73193}" dt="2019-09-10T20:21:47.465" v="78" actId="20577"/>
      <pc:docMkLst>
        <pc:docMk/>
      </pc:docMkLst>
      <pc:sldChg chg="modSp">
        <pc:chgData name="Guest User" userId="S::urn:spo:anon#bdd74938e0e7576f5431243eae7f06d0a12e9d108b43320aa608449e88744699::" providerId="AD" clId="Web-{9E174466-D549-9C9C-3DA6-868B6ED73193}" dt="2019-09-10T20:18:01.037" v="18" actId="20577"/>
        <pc:sldMkLst>
          <pc:docMk/>
          <pc:sldMk cId="3668606759" sldId="257"/>
        </pc:sldMkLst>
        <pc:spChg chg="mod">
          <ac:chgData name="Guest User" userId="S::urn:spo:anon#bdd74938e0e7576f5431243eae7f06d0a12e9d108b43320aa608449e88744699::" providerId="AD" clId="Web-{9E174466-D549-9C9C-3DA6-868B6ED73193}" dt="2019-09-10T20:18:01.037" v="18" actId="20577"/>
          <ac:spMkLst>
            <pc:docMk/>
            <pc:sldMk cId="3668606759" sldId="257"/>
            <ac:spMk id="2" creationId="{8F15F776-FFD6-C64B-B9ED-621A2A9CE02A}"/>
          </ac:spMkLst>
        </pc:spChg>
        <pc:spChg chg="mod">
          <ac:chgData name="Guest User" userId="S::urn:spo:anon#bdd74938e0e7576f5431243eae7f06d0a12e9d108b43320aa608449e88744699::" providerId="AD" clId="Web-{9E174466-D549-9C9C-3DA6-868B6ED73193}" dt="2019-09-10T20:17:43.083" v="2" actId="20577"/>
          <ac:spMkLst>
            <pc:docMk/>
            <pc:sldMk cId="3668606759" sldId="257"/>
            <ac:spMk id="6" creationId="{77C65AA5-21E3-DF43-84C0-515E478B6E57}"/>
          </ac:spMkLst>
        </pc:spChg>
      </pc:sldChg>
      <pc:sldChg chg="modSp">
        <pc:chgData name="Guest User" userId="S::urn:spo:anon#bdd74938e0e7576f5431243eae7f06d0a12e9d108b43320aa608449e88744699::" providerId="AD" clId="Web-{9E174466-D549-9C9C-3DA6-868B6ED73193}" dt="2019-09-10T20:21:33.996" v="71" actId="20577"/>
        <pc:sldMkLst>
          <pc:docMk/>
          <pc:sldMk cId="3799038013" sldId="272"/>
        </pc:sldMkLst>
        <pc:spChg chg="mod">
          <ac:chgData name="Guest User" userId="S::urn:spo:anon#bdd74938e0e7576f5431243eae7f06d0a12e9d108b43320aa608449e88744699::" providerId="AD" clId="Web-{9E174466-D549-9C9C-3DA6-868B6ED73193}" dt="2019-09-10T20:21:33.996" v="71" actId="20577"/>
          <ac:spMkLst>
            <pc:docMk/>
            <pc:sldMk cId="3799038013" sldId="272"/>
            <ac:spMk id="4" creationId="{AF5FBB7B-152A-C64C-A20F-8B0243754C55}"/>
          </ac:spMkLst>
        </pc:spChg>
      </pc:sldChg>
      <pc:sldChg chg="modSp">
        <pc:chgData name="Guest User" userId="S::urn:spo:anon#bdd74938e0e7576f5431243eae7f06d0a12e9d108b43320aa608449e88744699::" providerId="AD" clId="Web-{9E174466-D549-9C9C-3DA6-868B6ED73193}" dt="2019-09-10T20:21:47.465" v="77" actId="20577"/>
        <pc:sldMkLst>
          <pc:docMk/>
          <pc:sldMk cId="3792028322" sldId="275"/>
        </pc:sldMkLst>
        <pc:spChg chg="mod">
          <ac:chgData name="Guest User" userId="S::urn:spo:anon#bdd74938e0e7576f5431243eae7f06d0a12e9d108b43320aa608449e88744699::" providerId="AD" clId="Web-{9E174466-D549-9C9C-3DA6-868B6ED73193}" dt="2019-09-10T20:21:47.465" v="77" actId="20577"/>
          <ac:spMkLst>
            <pc:docMk/>
            <pc:sldMk cId="3792028322" sldId="275"/>
            <ac:spMk id="4" creationId="{5AD28AE5-0234-AC45-AC23-65E61BD6A5EA}"/>
          </ac:spMkLst>
        </pc:spChg>
      </pc:sldChg>
      <pc:sldChg chg="modSp">
        <pc:chgData name="Guest User" userId="S::urn:spo:anon#bdd74938e0e7576f5431243eae7f06d0a12e9d108b43320aa608449e88744699::" providerId="AD" clId="Web-{9E174466-D549-9C9C-3DA6-868B6ED73193}" dt="2019-09-10T20:18:47.366" v="34" actId="20577"/>
        <pc:sldMkLst>
          <pc:docMk/>
          <pc:sldMk cId="3144596791" sldId="276"/>
        </pc:sldMkLst>
        <pc:spChg chg="mod">
          <ac:chgData name="Guest User" userId="S::urn:spo:anon#bdd74938e0e7576f5431243eae7f06d0a12e9d108b43320aa608449e88744699::" providerId="AD" clId="Web-{9E174466-D549-9C9C-3DA6-868B6ED73193}" dt="2019-09-10T20:18:47.366" v="34" actId="20577"/>
          <ac:spMkLst>
            <pc:docMk/>
            <pc:sldMk cId="3144596791" sldId="276"/>
            <ac:spMk id="2" creationId="{8F15F776-FFD6-C64B-B9ED-621A2A9CE02A}"/>
          </ac:spMkLst>
        </pc:spChg>
      </pc:sldChg>
      <pc:sldChg chg="modSp">
        <pc:chgData name="Guest User" userId="S::urn:spo:anon#bdd74938e0e7576f5431243eae7f06d0a12e9d108b43320aa608449e88744699::" providerId="AD" clId="Web-{9E174466-D549-9C9C-3DA6-868B6ED73193}" dt="2019-09-10T20:19:44.977" v="55" actId="20577"/>
        <pc:sldMkLst>
          <pc:docMk/>
          <pc:sldMk cId="660980773" sldId="277"/>
        </pc:sldMkLst>
        <pc:spChg chg="mod">
          <ac:chgData name="Guest User" userId="S::urn:spo:anon#bdd74938e0e7576f5431243eae7f06d0a12e9d108b43320aa608449e88744699::" providerId="AD" clId="Web-{9E174466-D549-9C9C-3DA6-868B6ED73193}" dt="2019-09-10T20:19:44.977" v="55" actId="20577"/>
          <ac:spMkLst>
            <pc:docMk/>
            <pc:sldMk cId="660980773" sldId="277"/>
            <ac:spMk id="2" creationId="{8F15F776-FFD6-C64B-B9ED-621A2A9CE02A}"/>
          </ac:spMkLst>
        </pc:spChg>
      </pc:sldChg>
      <pc:sldChg chg="modSp">
        <pc:chgData name="Guest User" userId="S::urn:spo:anon#bdd74938e0e7576f5431243eae7f06d0a12e9d108b43320aa608449e88744699::" providerId="AD" clId="Web-{9E174466-D549-9C9C-3DA6-868B6ED73193}" dt="2019-09-10T20:20:19.838" v="67" actId="20577"/>
        <pc:sldMkLst>
          <pc:docMk/>
          <pc:sldMk cId="2337472818" sldId="279"/>
        </pc:sldMkLst>
        <pc:spChg chg="mod">
          <ac:chgData name="Guest User" userId="S::urn:spo:anon#bdd74938e0e7576f5431243eae7f06d0a12e9d108b43320aa608449e88744699::" providerId="AD" clId="Web-{9E174466-D549-9C9C-3DA6-868B6ED73193}" dt="2019-09-10T20:20:19.838" v="67" actId="20577"/>
          <ac:spMkLst>
            <pc:docMk/>
            <pc:sldMk cId="2337472818" sldId="279"/>
            <ac:spMk id="2" creationId="{8F15F776-FFD6-C64B-B9ED-621A2A9CE02A}"/>
          </ac:spMkLst>
        </pc:spChg>
      </pc:sldChg>
      <pc:sldChg chg="modSp">
        <pc:chgData name="Guest User" userId="S::urn:spo:anon#bdd74938e0e7576f5431243eae7f06d0a12e9d108b43320aa608449e88744699::" providerId="AD" clId="Web-{9E174466-D549-9C9C-3DA6-868B6ED73193}" dt="2019-09-10T20:18:25.178" v="28" actId="20577"/>
        <pc:sldMkLst>
          <pc:docMk/>
          <pc:sldMk cId="2926863425" sldId="284"/>
        </pc:sldMkLst>
        <pc:spChg chg="mod">
          <ac:chgData name="Guest User" userId="S::urn:spo:anon#bdd74938e0e7576f5431243eae7f06d0a12e9d108b43320aa608449e88744699::" providerId="AD" clId="Web-{9E174466-D549-9C9C-3DA6-868B6ED73193}" dt="2019-09-10T20:18:25.178" v="28" actId="20577"/>
          <ac:spMkLst>
            <pc:docMk/>
            <pc:sldMk cId="2926863425" sldId="284"/>
            <ac:spMk id="2" creationId="{8F15F776-FFD6-C64B-B9ED-621A2A9CE02A}"/>
          </ac:spMkLst>
        </pc:spChg>
        <pc:spChg chg="mod">
          <ac:chgData name="Guest User" userId="S::urn:spo:anon#bdd74938e0e7576f5431243eae7f06d0a12e9d108b43320aa608449e88744699::" providerId="AD" clId="Web-{9E174466-D549-9C9C-3DA6-868B6ED73193}" dt="2019-09-10T20:18:06.834" v="22" actId="20577"/>
          <ac:spMkLst>
            <pc:docMk/>
            <pc:sldMk cId="2926863425" sldId="284"/>
            <ac:spMk id="6" creationId="{77C65AA5-21E3-DF43-84C0-515E478B6E57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10.jp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9F381B7D-7BB0-1C43-99EF-977C439C1EB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4456"/>
          <a:stretch/>
        </p:blipFill>
        <p:spPr>
          <a:xfrm>
            <a:off x="0" y="0"/>
            <a:ext cx="667638" cy="6858000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21B681EA-F2F5-EC42-A472-2D4F4B1AD9B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901467" y="1122363"/>
            <a:ext cx="7913874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19" name="Subtitle 2">
            <a:extLst>
              <a:ext uri="{FF2B5EF4-FFF2-40B4-BE49-F238E27FC236}">
                <a16:creationId xmlns:a16="http://schemas.microsoft.com/office/drawing/2014/main" id="{71120813-8E8A-2846-88BB-0D7E94451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901467" y="3602037"/>
            <a:ext cx="7913874" cy="1826077"/>
          </a:xfrm>
        </p:spPr>
        <p:txBody>
          <a:bodyPr>
            <a:normAutofit/>
          </a:bodyPr>
          <a:lstStyle>
            <a:lvl1pPr marL="0" indent="0" algn="ctr">
              <a:buNone/>
              <a:defRPr sz="3200" b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Presentation Subtitle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B15DE0A7-3C94-754A-A558-C07D050348F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511584" y="5919343"/>
            <a:ext cx="1303757" cy="714443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6159FD8B-DA12-E54A-BD8E-BC52C8B51FC3}"/>
              </a:ext>
            </a:extLst>
          </p:cNvPr>
          <p:cNvGrpSpPr/>
          <p:nvPr userDrawn="1"/>
        </p:nvGrpSpPr>
        <p:grpSpPr>
          <a:xfrm>
            <a:off x="667638" y="6306081"/>
            <a:ext cx="6691278" cy="53219"/>
            <a:chOff x="667641" y="6313581"/>
            <a:chExt cx="7276741" cy="45719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6CBDED09-A0A2-FC44-B487-ECAA83EE6387}"/>
                </a:ext>
              </a:extLst>
            </p:cNvPr>
            <p:cNvSpPr/>
            <p:nvPr userDrawn="1"/>
          </p:nvSpPr>
          <p:spPr>
            <a:xfrm flipV="1">
              <a:off x="667641" y="6313581"/>
              <a:ext cx="3326484" cy="45719"/>
            </a:xfrm>
            <a:prstGeom prst="rect">
              <a:avLst/>
            </a:prstGeom>
            <a:solidFill>
              <a:srgbClr val="0064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476DEAB3-2BC9-3741-A7AA-C0F6B71970EA}"/>
                </a:ext>
              </a:extLst>
            </p:cNvPr>
            <p:cNvSpPr/>
            <p:nvPr userDrawn="1"/>
          </p:nvSpPr>
          <p:spPr>
            <a:xfrm flipV="1">
              <a:off x="3994122" y="6313582"/>
              <a:ext cx="1899841" cy="45716"/>
            </a:xfrm>
            <a:prstGeom prst="rect">
              <a:avLst/>
            </a:prstGeom>
            <a:solidFill>
              <a:srgbClr val="007E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7BDC810D-2656-A647-B3C3-4D97FA7B5065}"/>
                </a:ext>
              </a:extLst>
            </p:cNvPr>
            <p:cNvSpPr/>
            <p:nvPr userDrawn="1"/>
          </p:nvSpPr>
          <p:spPr>
            <a:xfrm flipV="1">
              <a:off x="5893963" y="6313582"/>
              <a:ext cx="1211336" cy="45716"/>
            </a:xfrm>
            <a:prstGeom prst="rect">
              <a:avLst/>
            </a:prstGeom>
            <a:solidFill>
              <a:srgbClr val="00A9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27035FB4-D83C-974F-9212-F7662A073634}"/>
                </a:ext>
              </a:extLst>
            </p:cNvPr>
            <p:cNvSpPr/>
            <p:nvPr userDrawn="1"/>
          </p:nvSpPr>
          <p:spPr>
            <a:xfrm flipV="1">
              <a:off x="7105297" y="6313583"/>
              <a:ext cx="839085" cy="45716"/>
            </a:xfrm>
            <a:prstGeom prst="rect">
              <a:avLst/>
            </a:prstGeom>
            <a:solidFill>
              <a:srgbClr val="1186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8DA3722A-6D40-1241-BC75-3DC8893F50CF}"/>
              </a:ext>
            </a:extLst>
          </p:cNvPr>
          <p:cNvSpPr txBox="1"/>
          <p:nvPr userDrawn="1"/>
        </p:nvSpPr>
        <p:spPr>
          <a:xfrm>
            <a:off x="667638" y="6399856"/>
            <a:ext cx="861017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b="1" i="1" dirty="0">
                <a:solidFill>
                  <a:schemeClr val="bg2">
                    <a:lumMod val="50000"/>
                  </a:schemeClr>
                </a:solidFill>
              </a:rPr>
              <a:t>Richard Woods, Georgia’s School Superintendent</a:t>
            </a:r>
            <a:r>
              <a:rPr lang="en-US" sz="1100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1100" b="1" dirty="0">
                <a:solidFill>
                  <a:srgbClr val="1186CA"/>
                </a:solidFill>
              </a:rPr>
              <a:t>|</a:t>
            </a:r>
            <a:r>
              <a:rPr lang="en-US" sz="1100" b="1" dirty="0">
                <a:solidFill>
                  <a:schemeClr val="bg2">
                    <a:lumMod val="50000"/>
                  </a:schemeClr>
                </a:solidFill>
              </a:rPr>
              <a:t> Georgia Department of Education </a:t>
            </a:r>
            <a:r>
              <a:rPr lang="en-US" sz="1100" b="1" dirty="0">
                <a:solidFill>
                  <a:srgbClr val="1186CA"/>
                </a:solidFill>
              </a:rPr>
              <a:t>|</a:t>
            </a:r>
            <a:r>
              <a:rPr lang="en-US" sz="1100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1100" b="1" i="1" dirty="0">
                <a:solidFill>
                  <a:schemeClr val="bg2">
                    <a:lumMod val="50000"/>
                  </a:schemeClr>
                </a:solidFill>
              </a:rPr>
              <a:t>Educating Georgia’s Future </a:t>
            </a:r>
          </a:p>
          <a:p>
            <a:pPr algn="l"/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21906040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9F381B7D-7BB0-1C43-99EF-977C439C1EB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4456"/>
          <a:stretch/>
        </p:blipFill>
        <p:spPr>
          <a:xfrm>
            <a:off x="0" y="0"/>
            <a:ext cx="667638" cy="68580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15DE0A7-3C94-754A-A558-C07D050348F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511584" y="5919343"/>
            <a:ext cx="1303757" cy="714443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6159FD8B-DA12-E54A-BD8E-BC52C8B51FC3}"/>
              </a:ext>
            </a:extLst>
          </p:cNvPr>
          <p:cNvGrpSpPr/>
          <p:nvPr userDrawn="1"/>
        </p:nvGrpSpPr>
        <p:grpSpPr>
          <a:xfrm>
            <a:off x="667638" y="6306081"/>
            <a:ext cx="6691278" cy="53219"/>
            <a:chOff x="667641" y="6313581"/>
            <a:chExt cx="7276741" cy="45719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6CBDED09-A0A2-FC44-B487-ECAA83EE6387}"/>
                </a:ext>
              </a:extLst>
            </p:cNvPr>
            <p:cNvSpPr/>
            <p:nvPr userDrawn="1"/>
          </p:nvSpPr>
          <p:spPr>
            <a:xfrm flipV="1">
              <a:off x="667641" y="6313581"/>
              <a:ext cx="3326484" cy="45719"/>
            </a:xfrm>
            <a:prstGeom prst="rect">
              <a:avLst/>
            </a:prstGeom>
            <a:solidFill>
              <a:srgbClr val="0064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476DEAB3-2BC9-3741-A7AA-C0F6B71970EA}"/>
                </a:ext>
              </a:extLst>
            </p:cNvPr>
            <p:cNvSpPr/>
            <p:nvPr userDrawn="1"/>
          </p:nvSpPr>
          <p:spPr>
            <a:xfrm flipV="1">
              <a:off x="3994122" y="6313582"/>
              <a:ext cx="1899841" cy="45716"/>
            </a:xfrm>
            <a:prstGeom prst="rect">
              <a:avLst/>
            </a:prstGeom>
            <a:solidFill>
              <a:srgbClr val="007E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7BDC810D-2656-A647-B3C3-4D97FA7B5065}"/>
                </a:ext>
              </a:extLst>
            </p:cNvPr>
            <p:cNvSpPr/>
            <p:nvPr userDrawn="1"/>
          </p:nvSpPr>
          <p:spPr>
            <a:xfrm flipV="1">
              <a:off x="5893963" y="6313582"/>
              <a:ext cx="1211336" cy="45716"/>
            </a:xfrm>
            <a:prstGeom prst="rect">
              <a:avLst/>
            </a:prstGeom>
            <a:solidFill>
              <a:srgbClr val="00A9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27035FB4-D83C-974F-9212-F7662A073634}"/>
                </a:ext>
              </a:extLst>
            </p:cNvPr>
            <p:cNvSpPr/>
            <p:nvPr userDrawn="1"/>
          </p:nvSpPr>
          <p:spPr>
            <a:xfrm flipV="1">
              <a:off x="7105297" y="6313583"/>
              <a:ext cx="839085" cy="45716"/>
            </a:xfrm>
            <a:prstGeom prst="rect">
              <a:avLst/>
            </a:prstGeom>
            <a:solidFill>
              <a:srgbClr val="1186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8DA3722A-6D40-1241-BC75-3DC8893F50CF}"/>
              </a:ext>
            </a:extLst>
          </p:cNvPr>
          <p:cNvSpPr txBox="1"/>
          <p:nvPr userDrawn="1"/>
        </p:nvSpPr>
        <p:spPr>
          <a:xfrm>
            <a:off x="667638" y="6399856"/>
            <a:ext cx="861017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b="1" i="1" dirty="0">
                <a:solidFill>
                  <a:schemeClr val="bg2">
                    <a:lumMod val="50000"/>
                  </a:schemeClr>
                </a:solidFill>
              </a:rPr>
              <a:t>Richard Woods, Georgia’s School Superintendent</a:t>
            </a:r>
            <a:r>
              <a:rPr lang="en-US" sz="1100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1100" b="1" dirty="0">
                <a:solidFill>
                  <a:srgbClr val="1186CA"/>
                </a:solidFill>
              </a:rPr>
              <a:t>|</a:t>
            </a:r>
            <a:r>
              <a:rPr lang="en-US" sz="1100" b="1" dirty="0">
                <a:solidFill>
                  <a:schemeClr val="bg2">
                    <a:lumMod val="50000"/>
                  </a:schemeClr>
                </a:solidFill>
              </a:rPr>
              <a:t> Georgia Department of Education </a:t>
            </a:r>
            <a:r>
              <a:rPr lang="en-US" sz="1100" b="1" dirty="0">
                <a:solidFill>
                  <a:srgbClr val="1186CA"/>
                </a:solidFill>
              </a:rPr>
              <a:t>|</a:t>
            </a:r>
            <a:r>
              <a:rPr lang="en-US" sz="1100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1100" b="1" i="1" dirty="0">
                <a:solidFill>
                  <a:schemeClr val="bg2">
                    <a:lumMod val="50000"/>
                  </a:schemeClr>
                </a:solidFill>
              </a:rPr>
              <a:t>Educating Georgia’s Future </a:t>
            </a:r>
          </a:p>
          <a:p>
            <a:pPr algn="l"/>
            <a:endParaRPr lang="en-US" sz="1100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1145EA-2137-994B-BBB4-AEF651F0ED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9950" y="365126"/>
            <a:ext cx="7886700" cy="1325563"/>
          </a:xfrm>
        </p:spPr>
        <p:txBody>
          <a:bodyPr anchor="ctr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A273F2C-B56E-1448-A968-1AE943C717F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69950" y="1825625"/>
            <a:ext cx="3886200" cy="4351338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3">
            <a:extLst>
              <a:ext uri="{FF2B5EF4-FFF2-40B4-BE49-F238E27FC236}">
                <a16:creationId xmlns:a16="http://schemas.microsoft.com/office/drawing/2014/main" id="{7E7C3349-83FE-1F4E-9A67-A833CAD4AC4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8704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17121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9F381B7D-7BB0-1C43-99EF-977C439C1EB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4456"/>
          <a:stretch/>
        </p:blipFill>
        <p:spPr>
          <a:xfrm>
            <a:off x="0" y="0"/>
            <a:ext cx="667638" cy="68580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15DE0A7-3C94-754A-A558-C07D050348F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511584" y="5919343"/>
            <a:ext cx="1303757" cy="714443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6159FD8B-DA12-E54A-BD8E-BC52C8B51FC3}"/>
              </a:ext>
            </a:extLst>
          </p:cNvPr>
          <p:cNvGrpSpPr/>
          <p:nvPr userDrawn="1"/>
        </p:nvGrpSpPr>
        <p:grpSpPr>
          <a:xfrm>
            <a:off x="667638" y="6306081"/>
            <a:ext cx="6691278" cy="53219"/>
            <a:chOff x="667641" y="6313581"/>
            <a:chExt cx="7276741" cy="45719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6CBDED09-A0A2-FC44-B487-ECAA83EE6387}"/>
                </a:ext>
              </a:extLst>
            </p:cNvPr>
            <p:cNvSpPr/>
            <p:nvPr userDrawn="1"/>
          </p:nvSpPr>
          <p:spPr>
            <a:xfrm flipV="1">
              <a:off x="667641" y="6313581"/>
              <a:ext cx="3326484" cy="45719"/>
            </a:xfrm>
            <a:prstGeom prst="rect">
              <a:avLst/>
            </a:prstGeom>
            <a:solidFill>
              <a:srgbClr val="0064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476DEAB3-2BC9-3741-A7AA-C0F6B71970EA}"/>
                </a:ext>
              </a:extLst>
            </p:cNvPr>
            <p:cNvSpPr/>
            <p:nvPr userDrawn="1"/>
          </p:nvSpPr>
          <p:spPr>
            <a:xfrm flipV="1">
              <a:off x="3994122" y="6313582"/>
              <a:ext cx="1899841" cy="45716"/>
            </a:xfrm>
            <a:prstGeom prst="rect">
              <a:avLst/>
            </a:prstGeom>
            <a:solidFill>
              <a:srgbClr val="007E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7BDC810D-2656-A647-B3C3-4D97FA7B5065}"/>
                </a:ext>
              </a:extLst>
            </p:cNvPr>
            <p:cNvSpPr/>
            <p:nvPr userDrawn="1"/>
          </p:nvSpPr>
          <p:spPr>
            <a:xfrm flipV="1">
              <a:off x="5893963" y="6313582"/>
              <a:ext cx="1211336" cy="45716"/>
            </a:xfrm>
            <a:prstGeom prst="rect">
              <a:avLst/>
            </a:prstGeom>
            <a:solidFill>
              <a:srgbClr val="00A9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27035FB4-D83C-974F-9212-F7662A073634}"/>
                </a:ext>
              </a:extLst>
            </p:cNvPr>
            <p:cNvSpPr/>
            <p:nvPr userDrawn="1"/>
          </p:nvSpPr>
          <p:spPr>
            <a:xfrm flipV="1">
              <a:off x="7105297" y="6313583"/>
              <a:ext cx="839085" cy="45716"/>
            </a:xfrm>
            <a:prstGeom prst="rect">
              <a:avLst/>
            </a:prstGeom>
            <a:solidFill>
              <a:srgbClr val="1186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8DA3722A-6D40-1241-BC75-3DC8893F50CF}"/>
              </a:ext>
            </a:extLst>
          </p:cNvPr>
          <p:cNvSpPr txBox="1"/>
          <p:nvPr userDrawn="1"/>
        </p:nvSpPr>
        <p:spPr>
          <a:xfrm>
            <a:off x="667638" y="6399856"/>
            <a:ext cx="861017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b="1" i="1" dirty="0">
                <a:solidFill>
                  <a:schemeClr val="bg2">
                    <a:lumMod val="50000"/>
                  </a:schemeClr>
                </a:solidFill>
              </a:rPr>
              <a:t>Richard Woods, Georgia’s School Superintendent</a:t>
            </a:r>
            <a:r>
              <a:rPr lang="en-US" sz="1100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1100" b="1" dirty="0">
                <a:solidFill>
                  <a:srgbClr val="1186CA"/>
                </a:solidFill>
              </a:rPr>
              <a:t>|</a:t>
            </a:r>
            <a:r>
              <a:rPr lang="en-US" sz="1100" b="1" dirty="0">
                <a:solidFill>
                  <a:schemeClr val="bg2">
                    <a:lumMod val="50000"/>
                  </a:schemeClr>
                </a:solidFill>
              </a:rPr>
              <a:t> Georgia Department of Education </a:t>
            </a:r>
            <a:r>
              <a:rPr lang="en-US" sz="1100" b="1" dirty="0">
                <a:solidFill>
                  <a:srgbClr val="1186CA"/>
                </a:solidFill>
              </a:rPr>
              <a:t>|</a:t>
            </a:r>
            <a:r>
              <a:rPr lang="en-US" sz="1100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1100" b="1" i="1" dirty="0">
                <a:solidFill>
                  <a:schemeClr val="bg2">
                    <a:lumMod val="50000"/>
                  </a:schemeClr>
                </a:solidFill>
              </a:rPr>
              <a:t>Educating Georgia’s Future </a:t>
            </a:r>
          </a:p>
          <a:p>
            <a:pPr algn="l"/>
            <a:endParaRPr lang="en-US" sz="1100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0B1D425C-28A2-F246-9D2C-6FF1CABE9B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2441" y="365126"/>
            <a:ext cx="7886700" cy="1325563"/>
          </a:xfrm>
        </p:spPr>
        <p:txBody>
          <a:bodyPr anchor="ctr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C8797758-712C-CA47-9AAD-8D87A079EA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524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5DA051F1-16CB-594F-896E-279C2F338A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524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55C91733-E4B6-3044-B559-580D870D472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8517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8" name="Content Placeholder 5">
            <a:extLst>
              <a:ext uri="{FF2B5EF4-FFF2-40B4-BE49-F238E27FC236}">
                <a16:creationId xmlns:a16="http://schemas.microsoft.com/office/drawing/2014/main" id="{968E3110-1878-B24C-B8C9-BD0E1DE699C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8517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01493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9F381B7D-7BB0-1C43-99EF-977C439C1EB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4456"/>
          <a:stretch/>
        </p:blipFill>
        <p:spPr>
          <a:xfrm>
            <a:off x="0" y="0"/>
            <a:ext cx="667638" cy="68580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15DE0A7-3C94-754A-A558-C07D050348F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511584" y="5919343"/>
            <a:ext cx="1303757" cy="714443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6159FD8B-DA12-E54A-BD8E-BC52C8B51FC3}"/>
              </a:ext>
            </a:extLst>
          </p:cNvPr>
          <p:cNvGrpSpPr/>
          <p:nvPr userDrawn="1"/>
        </p:nvGrpSpPr>
        <p:grpSpPr>
          <a:xfrm>
            <a:off x="667638" y="6306081"/>
            <a:ext cx="6691278" cy="53219"/>
            <a:chOff x="667641" y="6313581"/>
            <a:chExt cx="7276741" cy="45719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6CBDED09-A0A2-FC44-B487-ECAA83EE6387}"/>
                </a:ext>
              </a:extLst>
            </p:cNvPr>
            <p:cNvSpPr/>
            <p:nvPr userDrawn="1"/>
          </p:nvSpPr>
          <p:spPr>
            <a:xfrm flipV="1">
              <a:off x="667641" y="6313581"/>
              <a:ext cx="3326484" cy="45719"/>
            </a:xfrm>
            <a:prstGeom prst="rect">
              <a:avLst/>
            </a:prstGeom>
            <a:solidFill>
              <a:srgbClr val="0064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476DEAB3-2BC9-3741-A7AA-C0F6B71970EA}"/>
                </a:ext>
              </a:extLst>
            </p:cNvPr>
            <p:cNvSpPr/>
            <p:nvPr userDrawn="1"/>
          </p:nvSpPr>
          <p:spPr>
            <a:xfrm flipV="1">
              <a:off x="3994122" y="6313582"/>
              <a:ext cx="1899841" cy="45716"/>
            </a:xfrm>
            <a:prstGeom prst="rect">
              <a:avLst/>
            </a:prstGeom>
            <a:solidFill>
              <a:srgbClr val="007E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7BDC810D-2656-A647-B3C3-4D97FA7B5065}"/>
                </a:ext>
              </a:extLst>
            </p:cNvPr>
            <p:cNvSpPr/>
            <p:nvPr userDrawn="1"/>
          </p:nvSpPr>
          <p:spPr>
            <a:xfrm flipV="1">
              <a:off x="5893963" y="6313582"/>
              <a:ext cx="1211336" cy="45716"/>
            </a:xfrm>
            <a:prstGeom prst="rect">
              <a:avLst/>
            </a:prstGeom>
            <a:solidFill>
              <a:srgbClr val="00A9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27035FB4-D83C-974F-9212-F7662A073634}"/>
                </a:ext>
              </a:extLst>
            </p:cNvPr>
            <p:cNvSpPr/>
            <p:nvPr userDrawn="1"/>
          </p:nvSpPr>
          <p:spPr>
            <a:xfrm flipV="1">
              <a:off x="7105297" y="6313583"/>
              <a:ext cx="839085" cy="45716"/>
            </a:xfrm>
            <a:prstGeom prst="rect">
              <a:avLst/>
            </a:prstGeom>
            <a:solidFill>
              <a:srgbClr val="1186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8DA3722A-6D40-1241-BC75-3DC8893F50CF}"/>
              </a:ext>
            </a:extLst>
          </p:cNvPr>
          <p:cNvSpPr txBox="1"/>
          <p:nvPr userDrawn="1"/>
        </p:nvSpPr>
        <p:spPr>
          <a:xfrm>
            <a:off x="667638" y="6399856"/>
            <a:ext cx="861017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b="1" i="1" dirty="0">
                <a:solidFill>
                  <a:schemeClr val="bg2">
                    <a:lumMod val="50000"/>
                  </a:schemeClr>
                </a:solidFill>
              </a:rPr>
              <a:t>Richard Woods, Georgia’s School Superintendent</a:t>
            </a:r>
            <a:r>
              <a:rPr lang="en-US" sz="1100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1100" b="1" dirty="0">
                <a:solidFill>
                  <a:srgbClr val="1186CA"/>
                </a:solidFill>
              </a:rPr>
              <a:t>|</a:t>
            </a:r>
            <a:r>
              <a:rPr lang="en-US" sz="1100" b="1" dirty="0">
                <a:solidFill>
                  <a:schemeClr val="bg2">
                    <a:lumMod val="50000"/>
                  </a:schemeClr>
                </a:solidFill>
              </a:rPr>
              <a:t> Georgia Department of Education </a:t>
            </a:r>
            <a:r>
              <a:rPr lang="en-US" sz="1100" b="1" dirty="0">
                <a:solidFill>
                  <a:srgbClr val="1186CA"/>
                </a:solidFill>
              </a:rPr>
              <a:t>|</a:t>
            </a:r>
            <a:r>
              <a:rPr lang="en-US" sz="1100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1100" b="1" i="1" dirty="0">
                <a:solidFill>
                  <a:schemeClr val="bg2">
                    <a:lumMod val="50000"/>
                  </a:schemeClr>
                </a:solidFill>
              </a:rPr>
              <a:t>Educating Georgia’s Future </a:t>
            </a:r>
          </a:p>
          <a:p>
            <a:pPr algn="l"/>
            <a:endParaRPr lang="en-US" sz="1100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0B1D425C-28A2-F246-9D2C-6FF1CABE9B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2441" y="365126"/>
            <a:ext cx="7886700" cy="1325563"/>
          </a:xfrm>
        </p:spPr>
        <p:txBody>
          <a:bodyPr anchor="ctr"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880231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9F381B7D-7BB0-1C43-99EF-977C439C1EB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4456"/>
          <a:stretch/>
        </p:blipFill>
        <p:spPr>
          <a:xfrm>
            <a:off x="0" y="0"/>
            <a:ext cx="667638" cy="68580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15DE0A7-3C94-754A-A558-C07D050348F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511584" y="5919343"/>
            <a:ext cx="1303757" cy="714443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6159FD8B-DA12-E54A-BD8E-BC52C8B51FC3}"/>
              </a:ext>
            </a:extLst>
          </p:cNvPr>
          <p:cNvGrpSpPr/>
          <p:nvPr userDrawn="1"/>
        </p:nvGrpSpPr>
        <p:grpSpPr>
          <a:xfrm>
            <a:off x="667638" y="6306081"/>
            <a:ext cx="6691278" cy="53219"/>
            <a:chOff x="667641" y="6313581"/>
            <a:chExt cx="7276741" cy="45719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6CBDED09-A0A2-FC44-B487-ECAA83EE6387}"/>
                </a:ext>
              </a:extLst>
            </p:cNvPr>
            <p:cNvSpPr/>
            <p:nvPr userDrawn="1"/>
          </p:nvSpPr>
          <p:spPr>
            <a:xfrm flipV="1">
              <a:off x="667641" y="6313581"/>
              <a:ext cx="3326484" cy="45719"/>
            </a:xfrm>
            <a:prstGeom prst="rect">
              <a:avLst/>
            </a:prstGeom>
            <a:solidFill>
              <a:srgbClr val="0064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476DEAB3-2BC9-3741-A7AA-C0F6B71970EA}"/>
                </a:ext>
              </a:extLst>
            </p:cNvPr>
            <p:cNvSpPr/>
            <p:nvPr userDrawn="1"/>
          </p:nvSpPr>
          <p:spPr>
            <a:xfrm flipV="1">
              <a:off x="3994122" y="6313582"/>
              <a:ext cx="1899841" cy="45716"/>
            </a:xfrm>
            <a:prstGeom prst="rect">
              <a:avLst/>
            </a:prstGeom>
            <a:solidFill>
              <a:srgbClr val="007E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7BDC810D-2656-A647-B3C3-4D97FA7B5065}"/>
                </a:ext>
              </a:extLst>
            </p:cNvPr>
            <p:cNvSpPr/>
            <p:nvPr userDrawn="1"/>
          </p:nvSpPr>
          <p:spPr>
            <a:xfrm flipV="1">
              <a:off x="5893963" y="6313582"/>
              <a:ext cx="1211336" cy="45716"/>
            </a:xfrm>
            <a:prstGeom prst="rect">
              <a:avLst/>
            </a:prstGeom>
            <a:solidFill>
              <a:srgbClr val="00A9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27035FB4-D83C-974F-9212-F7662A073634}"/>
                </a:ext>
              </a:extLst>
            </p:cNvPr>
            <p:cNvSpPr/>
            <p:nvPr userDrawn="1"/>
          </p:nvSpPr>
          <p:spPr>
            <a:xfrm flipV="1">
              <a:off x="7105297" y="6313583"/>
              <a:ext cx="839085" cy="45716"/>
            </a:xfrm>
            <a:prstGeom prst="rect">
              <a:avLst/>
            </a:prstGeom>
            <a:solidFill>
              <a:srgbClr val="1186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8DA3722A-6D40-1241-BC75-3DC8893F50CF}"/>
              </a:ext>
            </a:extLst>
          </p:cNvPr>
          <p:cNvSpPr txBox="1"/>
          <p:nvPr userDrawn="1"/>
        </p:nvSpPr>
        <p:spPr>
          <a:xfrm>
            <a:off x="667638" y="6399856"/>
            <a:ext cx="861017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b="1" i="1" dirty="0">
                <a:solidFill>
                  <a:schemeClr val="bg2">
                    <a:lumMod val="50000"/>
                  </a:schemeClr>
                </a:solidFill>
              </a:rPr>
              <a:t>Richard Woods, Georgia’s School Superintendent</a:t>
            </a:r>
            <a:r>
              <a:rPr lang="en-US" sz="1100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1100" b="1" dirty="0">
                <a:solidFill>
                  <a:srgbClr val="1186CA"/>
                </a:solidFill>
              </a:rPr>
              <a:t>|</a:t>
            </a:r>
            <a:r>
              <a:rPr lang="en-US" sz="1100" b="1" dirty="0">
                <a:solidFill>
                  <a:schemeClr val="bg2">
                    <a:lumMod val="50000"/>
                  </a:schemeClr>
                </a:solidFill>
              </a:rPr>
              <a:t> Georgia Department of Education </a:t>
            </a:r>
            <a:r>
              <a:rPr lang="en-US" sz="1100" b="1" dirty="0">
                <a:solidFill>
                  <a:srgbClr val="1186CA"/>
                </a:solidFill>
              </a:rPr>
              <a:t>|</a:t>
            </a:r>
            <a:r>
              <a:rPr lang="en-US" sz="1100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1100" b="1" i="1" dirty="0">
                <a:solidFill>
                  <a:schemeClr val="bg2">
                    <a:lumMod val="50000"/>
                  </a:schemeClr>
                </a:solidFill>
              </a:rPr>
              <a:t>Educating Georgia’s Future </a:t>
            </a:r>
          </a:p>
          <a:p>
            <a:pPr algn="l"/>
            <a:endParaRPr lang="en-US" sz="1100" dirty="0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F2E79BC-81AF-9144-BDB5-D54993A909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8903" y="457200"/>
            <a:ext cx="2949178" cy="160020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11AD19F5-871C-A44B-A284-188DD7CED8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36453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1ADF3A92-409A-2A48-AF1B-D30F181FD3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78903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320017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9F381B7D-7BB0-1C43-99EF-977C439C1EB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4456"/>
          <a:stretch/>
        </p:blipFill>
        <p:spPr>
          <a:xfrm>
            <a:off x="0" y="0"/>
            <a:ext cx="667638" cy="68580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15DE0A7-3C94-754A-A558-C07D050348F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511584" y="5919343"/>
            <a:ext cx="1303757" cy="714443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6159FD8B-DA12-E54A-BD8E-BC52C8B51FC3}"/>
              </a:ext>
            </a:extLst>
          </p:cNvPr>
          <p:cNvGrpSpPr/>
          <p:nvPr userDrawn="1"/>
        </p:nvGrpSpPr>
        <p:grpSpPr>
          <a:xfrm>
            <a:off x="667638" y="6306081"/>
            <a:ext cx="6691278" cy="53219"/>
            <a:chOff x="667641" y="6313581"/>
            <a:chExt cx="7276741" cy="45719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6CBDED09-A0A2-FC44-B487-ECAA83EE6387}"/>
                </a:ext>
              </a:extLst>
            </p:cNvPr>
            <p:cNvSpPr/>
            <p:nvPr userDrawn="1"/>
          </p:nvSpPr>
          <p:spPr>
            <a:xfrm flipV="1">
              <a:off x="667641" y="6313581"/>
              <a:ext cx="3326484" cy="45719"/>
            </a:xfrm>
            <a:prstGeom prst="rect">
              <a:avLst/>
            </a:prstGeom>
            <a:solidFill>
              <a:srgbClr val="0064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476DEAB3-2BC9-3741-A7AA-C0F6B71970EA}"/>
                </a:ext>
              </a:extLst>
            </p:cNvPr>
            <p:cNvSpPr/>
            <p:nvPr userDrawn="1"/>
          </p:nvSpPr>
          <p:spPr>
            <a:xfrm flipV="1">
              <a:off x="3994122" y="6313582"/>
              <a:ext cx="1899841" cy="45716"/>
            </a:xfrm>
            <a:prstGeom prst="rect">
              <a:avLst/>
            </a:prstGeom>
            <a:solidFill>
              <a:srgbClr val="007E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7BDC810D-2656-A647-B3C3-4D97FA7B5065}"/>
                </a:ext>
              </a:extLst>
            </p:cNvPr>
            <p:cNvSpPr/>
            <p:nvPr userDrawn="1"/>
          </p:nvSpPr>
          <p:spPr>
            <a:xfrm flipV="1">
              <a:off x="5893963" y="6313582"/>
              <a:ext cx="1211336" cy="45716"/>
            </a:xfrm>
            <a:prstGeom prst="rect">
              <a:avLst/>
            </a:prstGeom>
            <a:solidFill>
              <a:srgbClr val="00A9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27035FB4-D83C-974F-9212-F7662A073634}"/>
                </a:ext>
              </a:extLst>
            </p:cNvPr>
            <p:cNvSpPr/>
            <p:nvPr userDrawn="1"/>
          </p:nvSpPr>
          <p:spPr>
            <a:xfrm flipV="1">
              <a:off x="7105297" y="6313583"/>
              <a:ext cx="839085" cy="45716"/>
            </a:xfrm>
            <a:prstGeom prst="rect">
              <a:avLst/>
            </a:prstGeom>
            <a:solidFill>
              <a:srgbClr val="1186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8DA3722A-6D40-1241-BC75-3DC8893F50CF}"/>
              </a:ext>
            </a:extLst>
          </p:cNvPr>
          <p:cNvSpPr txBox="1"/>
          <p:nvPr userDrawn="1"/>
        </p:nvSpPr>
        <p:spPr>
          <a:xfrm>
            <a:off x="667638" y="6399856"/>
            <a:ext cx="861017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b="1" i="1" dirty="0">
                <a:solidFill>
                  <a:schemeClr val="bg2">
                    <a:lumMod val="50000"/>
                  </a:schemeClr>
                </a:solidFill>
              </a:rPr>
              <a:t>Richard Woods, Georgia’s School Superintendent</a:t>
            </a:r>
            <a:r>
              <a:rPr lang="en-US" sz="1100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1100" b="1" dirty="0">
                <a:solidFill>
                  <a:srgbClr val="1186CA"/>
                </a:solidFill>
              </a:rPr>
              <a:t>|</a:t>
            </a:r>
            <a:r>
              <a:rPr lang="en-US" sz="1100" b="1" dirty="0">
                <a:solidFill>
                  <a:schemeClr val="bg2">
                    <a:lumMod val="50000"/>
                  </a:schemeClr>
                </a:solidFill>
              </a:rPr>
              <a:t> Georgia Department of Education </a:t>
            </a:r>
            <a:r>
              <a:rPr lang="en-US" sz="1100" b="1" dirty="0">
                <a:solidFill>
                  <a:srgbClr val="1186CA"/>
                </a:solidFill>
              </a:rPr>
              <a:t>|</a:t>
            </a:r>
            <a:r>
              <a:rPr lang="en-US" sz="1100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1100" b="1" i="1" dirty="0">
                <a:solidFill>
                  <a:schemeClr val="bg2">
                    <a:lumMod val="50000"/>
                  </a:schemeClr>
                </a:solidFill>
              </a:rPr>
              <a:t>Educating Georgia’s Future </a:t>
            </a:r>
          </a:p>
          <a:p>
            <a:pPr algn="l"/>
            <a:endParaRPr lang="en-US" sz="1100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9853109-6E4B-7F4B-A6E7-D8968A8FF7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3841" y="457200"/>
            <a:ext cx="2949178" cy="160020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0C58DC6A-D81D-E840-835B-24F9F38C0F60}"/>
              </a:ext>
            </a:extLst>
          </p:cNvPr>
          <p:cNvSpPr>
            <a:spLocks noGrp="1" noChangeAspect="1"/>
          </p:cNvSpPr>
          <p:nvPr>
            <p:ph type="pic" idx="1"/>
          </p:nvPr>
        </p:nvSpPr>
        <p:spPr>
          <a:xfrm>
            <a:off x="4141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B9887510-8376-764D-A87A-29793D98E4A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83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597063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9F381B7D-7BB0-1C43-99EF-977C439C1EB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4456"/>
          <a:stretch/>
        </p:blipFill>
        <p:spPr>
          <a:xfrm>
            <a:off x="0" y="0"/>
            <a:ext cx="667638" cy="68580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15DE0A7-3C94-754A-A558-C07D050348F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511584" y="5919343"/>
            <a:ext cx="1303757" cy="714443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6159FD8B-DA12-E54A-BD8E-BC52C8B51FC3}"/>
              </a:ext>
            </a:extLst>
          </p:cNvPr>
          <p:cNvGrpSpPr/>
          <p:nvPr userDrawn="1"/>
        </p:nvGrpSpPr>
        <p:grpSpPr>
          <a:xfrm>
            <a:off x="667638" y="6306081"/>
            <a:ext cx="6691278" cy="53219"/>
            <a:chOff x="667641" y="6313581"/>
            <a:chExt cx="7276741" cy="45719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6CBDED09-A0A2-FC44-B487-ECAA83EE6387}"/>
                </a:ext>
              </a:extLst>
            </p:cNvPr>
            <p:cNvSpPr/>
            <p:nvPr userDrawn="1"/>
          </p:nvSpPr>
          <p:spPr>
            <a:xfrm flipV="1">
              <a:off x="667641" y="6313581"/>
              <a:ext cx="3326484" cy="45719"/>
            </a:xfrm>
            <a:prstGeom prst="rect">
              <a:avLst/>
            </a:prstGeom>
            <a:solidFill>
              <a:srgbClr val="0064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476DEAB3-2BC9-3741-A7AA-C0F6B71970EA}"/>
                </a:ext>
              </a:extLst>
            </p:cNvPr>
            <p:cNvSpPr/>
            <p:nvPr userDrawn="1"/>
          </p:nvSpPr>
          <p:spPr>
            <a:xfrm flipV="1">
              <a:off x="3994122" y="6313582"/>
              <a:ext cx="1899841" cy="45716"/>
            </a:xfrm>
            <a:prstGeom prst="rect">
              <a:avLst/>
            </a:prstGeom>
            <a:solidFill>
              <a:srgbClr val="007E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7BDC810D-2656-A647-B3C3-4D97FA7B5065}"/>
                </a:ext>
              </a:extLst>
            </p:cNvPr>
            <p:cNvSpPr/>
            <p:nvPr userDrawn="1"/>
          </p:nvSpPr>
          <p:spPr>
            <a:xfrm flipV="1">
              <a:off x="5893963" y="6313582"/>
              <a:ext cx="1211336" cy="45716"/>
            </a:xfrm>
            <a:prstGeom prst="rect">
              <a:avLst/>
            </a:prstGeom>
            <a:solidFill>
              <a:srgbClr val="00A9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27035FB4-D83C-974F-9212-F7662A073634}"/>
                </a:ext>
              </a:extLst>
            </p:cNvPr>
            <p:cNvSpPr/>
            <p:nvPr userDrawn="1"/>
          </p:nvSpPr>
          <p:spPr>
            <a:xfrm flipV="1">
              <a:off x="7105297" y="6313583"/>
              <a:ext cx="839085" cy="45716"/>
            </a:xfrm>
            <a:prstGeom prst="rect">
              <a:avLst/>
            </a:prstGeom>
            <a:solidFill>
              <a:srgbClr val="1186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8DA3722A-6D40-1241-BC75-3DC8893F50CF}"/>
              </a:ext>
            </a:extLst>
          </p:cNvPr>
          <p:cNvSpPr txBox="1"/>
          <p:nvPr userDrawn="1"/>
        </p:nvSpPr>
        <p:spPr>
          <a:xfrm>
            <a:off x="667638" y="6399856"/>
            <a:ext cx="861017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b="1" i="1" dirty="0">
                <a:solidFill>
                  <a:schemeClr val="bg2">
                    <a:lumMod val="50000"/>
                  </a:schemeClr>
                </a:solidFill>
              </a:rPr>
              <a:t>Richard Woods, Georgia’s School Superintendent</a:t>
            </a:r>
            <a:r>
              <a:rPr lang="en-US" sz="1100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1100" b="1" dirty="0">
                <a:solidFill>
                  <a:srgbClr val="1186CA"/>
                </a:solidFill>
              </a:rPr>
              <a:t>|</a:t>
            </a:r>
            <a:r>
              <a:rPr lang="en-US" sz="1100" b="1" dirty="0">
                <a:solidFill>
                  <a:schemeClr val="bg2">
                    <a:lumMod val="50000"/>
                  </a:schemeClr>
                </a:solidFill>
              </a:rPr>
              <a:t> Georgia Department of Education </a:t>
            </a:r>
            <a:r>
              <a:rPr lang="en-US" sz="1100" b="1" dirty="0">
                <a:solidFill>
                  <a:srgbClr val="1186CA"/>
                </a:solidFill>
              </a:rPr>
              <a:t>|</a:t>
            </a:r>
            <a:r>
              <a:rPr lang="en-US" sz="1100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1100" b="1" i="1" dirty="0">
                <a:solidFill>
                  <a:schemeClr val="bg2">
                    <a:lumMod val="50000"/>
                  </a:schemeClr>
                </a:solidFill>
              </a:rPr>
              <a:t>Educating Georgia’s Future </a:t>
            </a:r>
          </a:p>
          <a:p>
            <a:pPr algn="l"/>
            <a:endParaRPr lang="en-US" sz="1100" dirty="0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33C7E1F-5681-4D44-9301-B3D9F3F69B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4550" y="365126"/>
            <a:ext cx="7886700" cy="1325563"/>
          </a:xfrm>
        </p:spPr>
        <p:txBody>
          <a:bodyPr anchor="ctr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27" name="Vertical Text Placeholder 2">
            <a:extLst>
              <a:ext uri="{FF2B5EF4-FFF2-40B4-BE49-F238E27FC236}">
                <a16:creationId xmlns:a16="http://schemas.microsoft.com/office/drawing/2014/main" id="{2C382DC9-1021-B345-AEB1-6804033EBC9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44550" y="1825625"/>
            <a:ext cx="7886700" cy="409371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56277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9F381B7D-7BB0-1C43-99EF-977C439C1EB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4456"/>
          <a:stretch/>
        </p:blipFill>
        <p:spPr>
          <a:xfrm>
            <a:off x="0" y="0"/>
            <a:ext cx="667638" cy="68580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15DE0A7-3C94-754A-A558-C07D050348F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511584" y="5919343"/>
            <a:ext cx="1303757" cy="714443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6159FD8B-DA12-E54A-BD8E-BC52C8B51FC3}"/>
              </a:ext>
            </a:extLst>
          </p:cNvPr>
          <p:cNvGrpSpPr/>
          <p:nvPr userDrawn="1"/>
        </p:nvGrpSpPr>
        <p:grpSpPr>
          <a:xfrm>
            <a:off x="667638" y="6306081"/>
            <a:ext cx="6691278" cy="53219"/>
            <a:chOff x="667641" y="6313581"/>
            <a:chExt cx="7276741" cy="45719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6CBDED09-A0A2-FC44-B487-ECAA83EE6387}"/>
                </a:ext>
              </a:extLst>
            </p:cNvPr>
            <p:cNvSpPr/>
            <p:nvPr userDrawn="1"/>
          </p:nvSpPr>
          <p:spPr>
            <a:xfrm flipV="1">
              <a:off x="667641" y="6313581"/>
              <a:ext cx="3326484" cy="45719"/>
            </a:xfrm>
            <a:prstGeom prst="rect">
              <a:avLst/>
            </a:prstGeom>
            <a:solidFill>
              <a:srgbClr val="0064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476DEAB3-2BC9-3741-A7AA-C0F6B71970EA}"/>
                </a:ext>
              </a:extLst>
            </p:cNvPr>
            <p:cNvSpPr/>
            <p:nvPr userDrawn="1"/>
          </p:nvSpPr>
          <p:spPr>
            <a:xfrm flipV="1">
              <a:off x="3994122" y="6313582"/>
              <a:ext cx="1899841" cy="45716"/>
            </a:xfrm>
            <a:prstGeom prst="rect">
              <a:avLst/>
            </a:prstGeom>
            <a:solidFill>
              <a:srgbClr val="007E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7BDC810D-2656-A647-B3C3-4D97FA7B5065}"/>
                </a:ext>
              </a:extLst>
            </p:cNvPr>
            <p:cNvSpPr/>
            <p:nvPr userDrawn="1"/>
          </p:nvSpPr>
          <p:spPr>
            <a:xfrm flipV="1">
              <a:off x="5893963" y="6313582"/>
              <a:ext cx="1211336" cy="45716"/>
            </a:xfrm>
            <a:prstGeom prst="rect">
              <a:avLst/>
            </a:prstGeom>
            <a:solidFill>
              <a:srgbClr val="00A9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27035FB4-D83C-974F-9212-F7662A073634}"/>
                </a:ext>
              </a:extLst>
            </p:cNvPr>
            <p:cNvSpPr/>
            <p:nvPr userDrawn="1"/>
          </p:nvSpPr>
          <p:spPr>
            <a:xfrm flipV="1">
              <a:off x="7105297" y="6313583"/>
              <a:ext cx="839085" cy="45716"/>
            </a:xfrm>
            <a:prstGeom prst="rect">
              <a:avLst/>
            </a:prstGeom>
            <a:solidFill>
              <a:srgbClr val="1186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8DA3722A-6D40-1241-BC75-3DC8893F50CF}"/>
              </a:ext>
            </a:extLst>
          </p:cNvPr>
          <p:cNvSpPr txBox="1"/>
          <p:nvPr userDrawn="1"/>
        </p:nvSpPr>
        <p:spPr>
          <a:xfrm>
            <a:off x="667638" y="6399856"/>
            <a:ext cx="861017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b="1" i="1" dirty="0">
                <a:solidFill>
                  <a:schemeClr val="bg2">
                    <a:lumMod val="50000"/>
                  </a:schemeClr>
                </a:solidFill>
              </a:rPr>
              <a:t>Richard Woods, Georgia’s School Superintendent</a:t>
            </a:r>
            <a:r>
              <a:rPr lang="en-US" sz="1100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1100" b="1" dirty="0">
                <a:solidFill>
                  <a:srgbClr val="1186CA"/>
                </a:solidFill>
              </a:rPr>
              <a:t>|</a:t>
            </a:r>
            <a:r>
              <a:rPr lang="en-US" sz="1100" b="1" dirty="0">
                <a:solidFill>
                  <a:schemeClr val="bg2">
                    <a:lumMod val="50000"/>
                  </a:schemeClr>
                </a:solidFill>
              </a:rPr>
              <a:t> Georgia Department of Education </a:t>
            </a:r>
            <a:r>
              <a:rPr lang="en-US" sz="1100" b="1" dirty="0">
                <a:solidFill>
                  <a:srgbClr val="1186CA"/>
                </a:solidFill>
              </a:rPr>
              <a:t>|</a:t>
            </a:r>
            <a:r>
              <a:rPr lang="en-US" sz="1100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1100" b="1" i="1" dirty="0">
                <a:solidFill>
                  <a:schemeClr val="bg2">
                    <a:lumMod val="50000"/>
                  </a:schemeClr>
                </a:solidFill>
              </a:rPr>
              <a:t>Educating Georgia’s Future </a:t>
            </a:r>
          </a:p>
          <a:p>
            <a:pPr algn="l"/>
            <a:endParaRPr lang="en-US" sz="1100" dirty="0"/>
          </a:p>
        </p:txBody>
      </p:sp>
      <p:sp>
        <p:nvSpPr>
          <p:cNvPr id="12" name="Vertical Title 1">
            <a:extLst>
              <a:ext uri="{FF2B5EF4-FFF2-40B4-BE49-F238E27FC236}">
                <a16:creationId xmlns:a16="http://schemas.microsoft.com/office/drawing/2014/main" id="{B04BA713-2669-AC4A-BD2F-89DB64E615D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734175" y="288925"/>
            <a:ext cx="1971675" cy="5811838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3" name="Vertical Text Placeholder 2">
            <a:extLst>
              <a:ext uri="{FF2B5EF4-FFF2-40B4-BE49-F238E27FC236}">
                <a16:creationId xmlns:a16="http://schemas.microsoft.com/office/drawing/2014/main" id="{F6267AEC-654B-0447-B66B-919ABFA901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19150" y="2889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97740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cluding Slide #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50452308-E201-CE44-A275-57BDEC443B8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4552" r="15488" b="24702"/>
          <a:stretch/>
        </p:blipFill>
        <p:spPr>
          <a:xfrm>
            <a:off x="2836269" y="190501"/>
            <a:ext cx="6307732" cy="666749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16014B7D-9BAD-464F-A2A6-2BAA8F556D93}"/>
              </a:ext>
            </a:extLst>
          </p:cNvPr>
          <p:cNvSpPr txBox="1"/>
          <p:nvPr userDrawn="1"/>
        </p:nvSpPr>
        <p:spPr>
          <a:xfrm>
            <a:off x="4237953" y="5575565"/>
            <a:ext cx="51849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i="0" dirty="0">
                <a:solidFill>
                  <a:srgbClr val="44883E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EDUCATING </a:t>
            </a:r>
          </a:p>
          <a:p>
            <a:pPr algn="ctr"/>
            <a:r>
              <a:rPr lang="en-US" sz="2800" b="1" i="0" dirty="0">
                <a:solidFill>
                  <a:srgbClr val="44883E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GEORGIA’S FUTURE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32DE396-28AF-274A-901E-75484B2FB745}"/>
              </a:ext>
            </a:extLst>
          </p:cNvPr>
          <p:cNvSpPr txBox="1"/>
          <p:nvPr userDrawn="1"/>
        </p:nvSpPr>
        <p:spPr>
          <a:xfrm>
            <a:off x="4221749" y="5559362"/>
            <a:ext cx="51849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i="0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EDUCATING </a:t>
            </a:r>
          </a:p>
          <a:p>
            <a:pPr algn="ctr"/>
            <a:r>
              <a:rPr lang="en-US" sz="2800" b="1" i="0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GEORGIA’S FUTURE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49A2BD35-1C57-AC4F-9009-98E82D1603D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57855" y="5056094"/>
            <a:ext cx="2239047" cy="122697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517B9F69-B309-884D-9A4E-D6AD0142F244}"/>
              </a:ext>
            </a:extLst>
          </p:cNvPr>
          <p:cNvGrpSpPr/>
          <p:nvPr userDrawn="1"/>
        </p:nvGrpSpPr>
        <p:grpSpPr>
          <a:xfrm>
            <a:off x="619755" y="1890558"/>
            <a:ext cx="3513560" cy="1633692"/>
            <a:chOff x="708212" y="1084109"/>
            <a:chExt cx="3782370" cy="1758681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8BA30DBF-0C8A-2D44-8A37-0A09AA9FD3AE}"/>
                </a:ext>
              </a:extLst>
            </p:cNvPr>
            <p:cNvSpPr txBox="1"/>
            <p:nvPr userDrawn="1"/>
          </p:nvSpPr>
          <p:spPr>
            <a:xfrm>
              <a:off x="708212" y="1084109"/>
              <a:ext cx="2887655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2500" b="1" i="0" dirty="0" err="1">
                  <a:solidFill>
                    <a:srgbClr val="44883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www.gadoe.org</a:t>
              </a:r>
              <a:endParaRPr lang="en-US" sz="2500" b="1" i="0" dirty="0">
                <a:solidFill>
                  <a:srgbClr val="44883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1FAD746F-1530-3646-B73F-8DBEAC23F7E9}"/>
                </a:ext>
              </a:extLst>
            </p:cNvPr>
            <p:cNvSpPr txBox="1"/>
            <p:nvPr userDrawn="1"/>
          </p:nvSpPr>
          <p:spPr>
            <a:xfrm>
              <a:off x="2294734" y="1727466"/>
              <a:ext cx="2195848" cy="3810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700" dirty="0">
                  <a:solidFill>
                    <a:srgbClr val="44883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@</a:t>
              </a:r>
              <a:r>
                <a:rPr lang="en-US" sz="1700" dirty="0" err="1">
                  <a:solidFill>
                    <a:srgbClr val="44883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georgiadeptofed</a:t>
              </a:r>
              <a:endParaRPr lang="en-US" sz="1700" dirty="0">
                <a:solidFill>
                  <a:srgbClr val="44883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097F6BA5-55B7-1745-B77D-059B90621DA6}"/>
                </a:ext>
              </a:extLst>
            </p:cNvPr>
            <p:cNvSpPr txBox="1"/>
            <p:nvPr userDrawn="1"/>
          </p:nvSpPr>
          <p:spPr>
            <a:xfrm>
              <a:off x="956939" y="2354493"/>
              <a:ext cx="3533643" cy="3810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700" dirty="0" err="1">
                  <a:solidFill>
                    <a:srgbClr val="44883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youtube.com</a:t>
              </a:r>
              <a:r>
                <a:rPr lang="en-US" sz="1700" dirty="0">
                  <a:solidFill>
                    <a:srgbClr val="44883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/</a:t>
              </a:r>
              <a:r>
                <a:rPr lang="en-US" sz="1700" dirty="0" err="1">
                  <a:solidFill>
                    <a:srgbClr val="44883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georgiadeptofed</a:t>
              </a:r>
              <a:endParaRPr lang="en-US" sz="1700" dirty="0">
                <a:solidFill>
                  <a:srgbClr val="44883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273ACDC7-5966-444E-9D1D-9FFD7222797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771105" y="1649807"/>
              <a:ext cx="1648437" cy="576153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5FBD2396-6528-9F48-94FE-1633047449B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768813" y="2287976"/>
              <a:ext cx="538810" cy="55481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7191556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cluding Slide #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3E1A602B-DFBD-884B-9FE7-E714CE76321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2560" b="10499"/>
          <a:stretch/>
        </p:blipFill>
        <p:spPr>
          <a:xfrm>
            <a:off x="1" y="100457"/>
            <a:ext cx="4025470" cy="675754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49A2BD35-1C57-AC4F-9009-98E82D1603D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572429" y="5352784"/>
            <a:ext cx="1906209" cy="1044579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517B9F69-B309-884D-9A4E-D6AD0142F244}"/>
              </a:ext>
            </a:extLst>
          </p:cNvPr>
          <p:cNvGrpSpPr/>
          <p:nvPr userDrawn="1"/>
        </p:nvGrpSpPr>
        <p:grpSpPr>
          <a:xfrm>
            <a:off x="5053978" y="3515892"/>
            <a:ext cx="3513560" cy="1633692"/>
            <a:chOff x="708212" y="1084109"/>
            <a:chExt cx="3782370" cy="1758681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8BA30DBF-0C8A-2D44-8A37-0A09AA9FD3AE}"/>
                </a:ext>
              </a:extLst>
            </p:cNvPr>
            <p:cNvSpPr txBox="1"/>
            <p:nvPr userDrawn="1"/>
          </p:nvSpPr>
          <p:spPr>
            <a:xfrm>
              <a:off x="708212" y="1084109"/>
              <a:ext cx="2887655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2500" b="1" i="0" dirty="0" err="1">
                  <a:solidFill>
                    <a:srgbClr val="44883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www.gadoe.org</a:t>
              </a:r>
              <a:endParaRPr lang="en-US" sz="2500" b="1" i="0" dirty="0">
                <a:solidFill>
                  <a:srgbClr val="44883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1FAD746F-1530-3646-B73F-8DBEAC23F7E9}"/>
                </a:ext>
              </a:extLst>
            </p:cNvPr>
            <p:cNvSpPr txBox="1"/>
            <p:nvPr userDrawn="1"/>
          </p:nvSpPr>
          <p:spPr>
            <a:xfrm>
              <a:off x="2294734" y="1727466"/>
              <a:ext cx="2195848" cy="3810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700" dirty="0">
                  <a:solidFill>
                    <a:srgbClr val="44883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@</a:t>
              </a:r>
              <a:r>
                <a:rPr lang="en-US" sz="1700" dirty="0" err="1">
                  <a:solidFill>
                    <a:srgbClr val="44883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georgiadeptofed</a:t>
              </a:r>
              <a:endParaRPr lang="en-US" sz="1700" dirty="0">
                <a:solidFill>
                  <a:srgbClr val="44883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097F6BA5-55B7-1745-B77D-059B90621DA6}"/>
                </a:ext>
              </a:extLst>
            </p:cNvPr>
            <p:cNvSpPr txBox="1"/>
            <p:nvPr userDrawn="1"/>
          </p:nvSpPr>
          <p:spPr>
            <a:xfrm>
              <a:off x="956939" y="2354493"/>
              <a:ext cx="3533643" cy="3810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700" dirty="0" err="1">
                  <a:solidFill>
                    <a:srgbClr val="44883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youtube.com</a:t>
              </a:r>
              <a:r>
                <a:rPr lang="en-US" sz="1700" dirty="0">
                  <a:solidFill>
                    <a:srgbClr val="44883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/</a:t>
              </a:r>
              <a:r>
                <a:rPr lang="en-US" sz="1700" dirty="0" err="1">
                  <a:solidFill>
                    <a:srgbClr val="44883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georgiadeptofed</a:t>
              </a:r>
              <a:endParaRPr lang="en-US" sz="1700" dirty="0">
                <a:solidFill>
                  <a:srgbClr val="44883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273ACDC7-5966-444E-9D1D-9FFD7222797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771105" y="1649807"/>
              <a:ext cx="1648437" cy="576153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5FBD2396-6528-9F48-94FE-1633047449B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768813" y="2287976"/>
              <a:ext cx="538810" cy="554814"/>
            </a:xfrm>
            <a:prstGeom prst="rect">
              <a:avLst/>
            </a:prstGeom>
          </p:spPr>
        </p:pic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478CFFA2-5DC0-0641-A4FC-09095DE1B02F}"/>
              </a:ext>
            </a:extLst>
          </p:cNvPr>
          <p:cNvSpPr txBox="1"/>
          <p:nvPr userDrawn="1"/>
        </p:nvSpPr>
        <p:spPr>
          <a:xfrm>
            <a:off x="3241307" y="1056805"/>
            <a:ext cx="5130959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dirty="0">
                <a:solidFill>
                  <a:schemeClr val="bg2">
                    <a:lumMod val="50000"/>
                  </a:schemeClr>
                </a:solidFill>
                <a:latin typeface="Arial Black" panose="020B0A04020102020204" pitchFamily="34" charset="0"/>
              </a:rPr>
              <a:t>Offering a holistic education to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dirty="0">
                <a:solidFill>
                  <a:srgbClr val="3DB8CF"/>
                </a:solidFill>
                <a:latin typeface="Arial Black" panose="020B0A04020102020204" pitchFamily="34" charset="0"/>
              </a:rPr>
              <a:t>each and every child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dirty="0">
                <a:solidFill>
                  <a:schemeClr val="bg2">
                    <a:lumMod val="50000"/>
                  </a:schemeClr>
                </a:solidFill>
                <a:latin typeface="Arial Black" panose="020B0A04020102020204" pitchFamily="34" charset="0"/>
              </a:rPr>
              <a:t>in our state.</a:t>
            </a:r>
          </a:p>
          <a:p>
            <a:pPr algn="l"/>
            <a:endParaRPr lang="en-US" sz="1800" dirty="0">
              <a:solidFill>
                <a:srgbClr val="44883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210376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cluding Slide #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49A2BD35-1C57-AC4F-9009-98E82D1603D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43129" y="5352784"/>
            <a:ext cx="1906209" cy="1044579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517B9F69-B309-884D-9A4E-D6AD0142F244}"/>
              </a:ext>
            </a:extLst>
          </p:cNvPr>
          <p:cNvGrpSpPr/>
          <p:nvPr userDrawn="1"/>
        </p:nvGrpSpPr>
        <p:grpSpPr>
          <a:xfrm>
            <a:off x="679629" y="3327400"/>
            <a:ext cx="3513560" cy="1633692"/>
            <a:chOff x="708212" y="1084109"/>
            <a:chExt cx="3782370" cy="1758681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8BA30DBF-0C8A-2D44-8A37-0A09AA9FD3AE}"/>
                </a:ext>
              </a:extLst>
            </p:cNvPr>
            <p:cNvSpPr txBox="1"/>
            <p:nvPr userDrawn="1"/>
          </p:nvSpPr>
          <p:spPr>
            <a:xfrm>
              <a:off x="708212" y="1084109"/>
              <a:ext cx="2887655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2500" b="1" i="0" dirty="0" err="1">
                  <a:solidFill>
                    <a:srgbClr val="44883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www.gadoe.org</a:t>
              </a:r>
              <a:endParaRPr lang="en-US" sz="2500" b="1" i="0" dirty="0">
                <a:solidFill>
                  <a:srgbClr val="44883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1FAD746F-1530-3646-B73F-8DBEAC23F7E9}"/>
                </a:ext>
              </a:extLst>
            </p:cNvPr>
            <p:cNvSpPr txBox="1"/>
            <p:nvPr userDrawn="1"/>
          </p:nvSpPr>
          <p:spPr>
            <a:xfrm>
              <a:off x="2294734" y="1727466"/>
              <a:ext cx="2195848" cy="3810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700" dirty="0">
                  <a:solidFill>
                    <a:srgbClr val="44883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@</a:t>
              </a:r>
              <a:r>
                <a:rPr lang="en-US" sz="1700" dirty="0" err="1">
                  <a:solidFill>
                    <a:srgbClr val="44883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georgiadeptofed</a:t>
              </a:r>
              <a:endParaRPr lang="en-US" sz="1700" dirty="0">
                <a:solidFill>
                  <a:srgbClr val="44883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097F6BA5-55B7-1745-B77D-059B90621DA6}"/>
                </a:ext>
              </a:extLst>
            </p:cNvPr>
            <p:cNvSpPr txBox="1"/>
            <p:nvPr userDrawn="1"/>
          </p:nvSpPr>
          <p:spPr>
            <a:xfrm>
              <a:off x="956939" y="2354493"/>
              <a:ext cx="3533643" cy="3810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700" dirty="0" err="1">
                  <a:solidFill>
                    <a:srgbClr val="44883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youtube.com</a:t>
              </a:r>
              <a:r>
                <a:rPr lang="en-US" sz="1700" dirty="0">
                  <a:solidFill>
                    <a:srgbClr val="44883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/</a:t>
              </a:r>
              <a:r>
                <a:rPr lang="en-US" sz="1700" dirty="0" err="1">
                  <a:solidFill>
                    <a:srgbClr val="44883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georgiadeptofed</a:t>
              </a:r>
              <a:endParaRPr lang="en-US" sz="1700" dirty="0">
                <a:solidFill>
                  <a:srgbClr val="44883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273ACDC7-5966-444E-9D1D-9FFD7222797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771105" y="1649807"/>
              <a:ext cx="1648437" cy="576153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5FBD2396-6528-9F48-94FE-1633047449B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768813" y="2287976"/>
              <a:ext cx="538810" cy="554814"/>
            </a:xfrm>
            <a:prstGeom prst="rect">
              <a:avLst/>
            </a:prstGeom>
          </p:spPr>
        </p:pic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635847DE-6313-664A-86A5-1E114CC90FF8}"/>
              </a:ext>
            </a:extLst>
          </p:cNvPr>
          <p:cNvSpPr txBox="1"/>
          <p:nvPr userDrawn="1"/>
        </p:nvSpPr>
        <p:spPr>
          <a:xfrm>
            <a:off x="633447" y="800985"/>
            <a:ext cx="6233879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>
                <a:solidFill>
                  <a:schemeClr val="bg2">
                    <a:lumMod val="50000"/>
                  </a:schemeClr>
                </a:solidFill>
                <a:latin typeface="Arial Black" panose="020B0A04020102020204" pitchFamily="34" charset="0"/>
              </a:rPr>
              <a:t>Preparing students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7200" dirty="0">
                <a:solidFill>
                  <a:srgbClr val="3DB8CF"/>
                </a:solidFill>
                <a:latin typeface="Arial Black" panose="020B0A04020102020204" pitchFamily="34" charset="0"/>
              </a:rPr>
              <a:t>for life</a:t>
            </a:r>
            <a:r>
              <a:rPr lang="en-US" sz="4400" dirty="0">
                <a:solidFill>
                  <a:srgbClr val="3DB8CF"/>
                </a:solidFill>
                <a:latin typeface="Arial Black" panose="020B0A04020102020204" pitchFamily="34" charset="0"/>
              </a:rPr>
              <a:t>.</a:t>
            </a:r>
            <a:endParaRPr lang="en-US" sz="7200" dirty="0">
              <a:solidFill>
                <a:srgbClr val="3DB8CF"/>
              </a:solidFill>
              <a:latin typeface="Arial Black" panose="020B0A04020102020204" pitchFamily="34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96C1CAB2-25CA-0B41-9D45-E0DE935F9D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t="288" r="637" b="2344"/>
          <a:stretch/>
        </p:blipFill>
        <p:spPr>
          <a:xfrm>
            <a:off x="5458771" y="342900"/>
            <a:ext cx="3546891" cy="651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92671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C8B92D29-0F11-4748-A4C9-E342B9745CD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701217" y="6023260"/>
            <a:ext cx="1114124" cy="61052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5350" y="365126"/>
            <a:ext cx="7886700" cy="1325563"/>
          </a:xfrm>
        </p:spPr>
        <p:txBody>
          <a:bodyPr anchor="ctr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5350" y="1825625"/>
            <a:ext cx="7886700" cy="4197635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  <a:lvl2pPr>
              <a:lnSpc>
                <a:spcPct val="100000"/>
              </a:lnSpc>
              <a:defRPr/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A3990FAA-95D0-BE45-A3B2-F6460B63085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4456"/>
          <a:stretch/>
        </p:blipFill>
        <p:spPr>
          <a:xfrm>
            <a:off x="0" y="0"/>
            <a:ext cx="667638" cy="6858000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3978C74F-486B-0649-93C4-CAF799583E33}"/>
              </a:ext>
            </a:extLst>
          </p:cNvPr>
          <p:cNvGrpSpPr/>
          <p:nvPr userDrawn="1"/>
        </p:nvGrpSpPr>
        <p:grpSpPr>
          <a:xfrm>
            <a:off x="667638" y="6306081"/>
            <a:ext cx="6691278" cy="53219"/>
            <a:chOff x="667641" y="6313581"/>
            <a:chExt cx="7276741" cy="45719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18998B70-64A0-5E47-BA49-654F40DE1B65}"/>
                </a:ext>
              </a:extLst>
            </p:cNvPr>
            <p:cNvSpPr/>
            <p:nvPr userDrawn="1"/>
          </p:nvSpPr>
          <p:spPr>
            <a:xfrm flipV="1">
              <a:off x="667641" y="6313581"/>
              <a:ext cx="3326484" cy="45719"/>
            </a:xfrm>
            <a:prstGeom prst="rect">
              <a:avLst/>
            </a:prstGeom>
            <a:solidFill>
              <a:srgbClr val="0064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7C5F8581-88AA-D645-8205-5AFB08877723}"/>
                </a:ext>
              </a:extLst>
            </p:cNvPr>
            <p:cNvSpPr/>
            <p:nvPr userDrawn="1"/>
          </p:nvSpPr>
          <p:spPr>
            <a:xfrm flipV="1">
              <a:off x="3994122" y="6313582"/>
              <a:ext cx="1899841" cy="45716"/>
            </a:xfrm>
            <a:prstGeom prst="rect">
              <a:avLst/>
            </a:prstGeom>
            <a:solidFill>
              <a:srgbClr val="007E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6E8926B3-5527-A244-8BA7-82E981BCAF0A}"/>
                </a:ext>
              </a:extLst>
            </p:cNvPr>
            <p:cNvSpPr/>
            <p:nvPr userDrawn="1"/>
          </p:nvSpPr>
          <p:spPr>
            <a:xfrm flipV="1">
              <a:off x="5893963" y="6313582"/>
              <a:ext cx="1211336" cy="45716"/>
            </a:xfrm>
            <a:prstGeom prst="rect">
              <a:avLst/>
            </a:prstGeom>
            <a:solidFill>
              <a:srgbClr val="00A9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D15AED92-698B-1545-9829-07F16197F5FA}"/>
                </a:ext>
              </a:extLst>
            </p:cNvPr>
            <p:cNvSpPr/>
            <p:nvPr userDrawn="1"/>
          </p:nvSpPr>
          <p:spPr>
            <a:xfrm flipV="1">
              <a:off x="7105297" y="6313583"/>
              <a:ext cx="839085" cy="45716"/>
            </a:xfrm>
            <a:prstGeom prst="rect">
              <a:avLst/>
            </a:prstGeom>
            <a:solidFill>
              <a:srgbClr val="1186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16F9DF7F-73DC-9F45-87C0-008434323A44}"/>
              </a:ext>
            </a:extLst>
          </p:cNvPr>
          <p:cNvSpPr txBox="1"/>
          <p:nvPr userDrawn="1"/>
        </p:nvSpPr>
        <p:spPr>
          <a:xfrm>
            <a:off x="667638" y="6399856"/>
            <a:ext cx="861017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b="1" i="1" dirty="0">
                <a:solidFill>
                  <a:schemeClr val="bg2">
                    <a:lumMod val="50000"/>
                  </a:schemeClr>
                </a:solidFill>
              </a:rPr>
              <a:t>Richard Woods, Georgia’s School Superintendent</a:t>
            </a:r>
            <a:r>
              <a:rPr lang="en-US" sz="1100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1100" b="1" dirty="0">
                <a:solidFill>
                  <a:srgbClr val="1186CA"/>
                </a:solidFill>
              </a:rPr>
              <a:t>|</a:t>
            </a:r>
            <a:r>
              <a:rPr lang="en-US" sz="1100" b="1" dirty="0">
                <a:solidFill>
                  <a:schemeClr val="bg2">
                    <a:lumMod val="50000"/>
                  </a:schemeClr>
                </a:solidFill>
              </a:rPr>
              <a:t> Georgia Department of Education </a:t>
            </a:r>
            <a:r>
              <a:rPr lang="en-US" sz="1100" b="1" dirty="0">
                <a:solidFill>
                  <a:srgbClr val="1186CA"/>
                </a:solidFill>
              </a:rPr>
              <a:t>|</a:t>
            </a:r>
            <a:r>
              <a:rPr lang="en-US" sz="1100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1100" b="1" i="1" dirty="0">
                <a:solidFill>
                  <a:schemeClr val="bg2">
                    <a:lumMod val="50000"/>
                  </a:schemeClr>
                </a:solidFill>
              </a:rPr>
              <a:t>Educating Georgia’s Future </a:t>
            </a:r>
          </a:p>
          <a:p>
            <a:pPr algn="l"/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20927420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#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F24F57B-988E-DF48-95CC-12162DB82D1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5868"/>
          <a:stretch/>
        </p:blipFill>
        <p:spPr>
          <a:xfrm>
            <a:off x="-682" y="159339"/>
            <a:ext cx="2633046" cy="6146741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AA38BD43-9EF6-9C44-88A5-EC83FE777A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28534" y="726832"/>
            <a:ext cx="6543778" cy="1987336"/>
          </a:xfrm>
        </p:spPr>
        <p:txBody>
          <a:bodyPr anchor="b">
            <a:normAutofit/>
          </a:bodyPr>
          <a:lstStyle>
            <a:lvl1pPr algn="ctr">
              <a:defRPr sz="3600">
                <a:solidFill>
                  <a:srgbClr val="44883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24248480-3C36-FA4E-B4B3-A757688E968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28534" y="2841946"/>
            <a:ext cx="6543778" cy="1887372"/>
          </a:xfrm>
        </p:spPr>
        <p:txBody>
          <a:bodyPr>
            <a:normAutofit/>
          </a:bodyPr>
          <a:lstStyle>
            <a:lvl1pPr marL="0" indent="0" algn="ctr">
              <a:buNone/>
              <a:defRPr sz="2800" b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Subtitle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F382055D-B3C4-A94C-BD21-36B1B585D12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468554" y="5919343"/>
            <a:ext cx="1303757" cy="714443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4825A828-5FDB-244F-84D5-F4560E19A62F}"/>
              </a:ext>
            </a:extLst>
          </p:cNvPr>
          <p:cNvGrpSpPr/>
          <p:nvPr userDrawn="1"/>
        </p:nvGrpSpPr>
        <p:grpSpPr>
          <a:xfrm>
            <a:off x="0" y="6306081"/>
            <a:ext cx="7315886" cy="45719"/>
            <a:chOff x="667641" y="6313581"/>
            <a:chExt cx="7276741" cy="45719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D63FE4EB-AE1E-0C4C-8B1B-853CCEABDEBA}"/>
                </a:ext>
              </a:extLst>
            </p:cNvPr>
            <p:cNvSpPr/>
            <p:nvPr userDrawn="1"/>
          </p:nvSpPr>
          <p:spPr>
            <a:xfrm flipV="1">
              <a:off x="667641" y="6313581"/>
              <a:ext cx="3326484" cy="45719"/>
            </a:xfrm>
            <a:prstGeom prst="rect">
              <a:avLst/>
            </a:prstGeom>
            <a:solidFill>
              <a:srgbClr val="0064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10F13653-ADA5-D845-8C68-31ACE86D0C82}"/>
                </a:ext>
              </a:extLst>
            </p:cNvPr>
            <p:cNvSpPr/>
            <p:nvPr userDrawn="1"/>
          </p:nvSpPr>
          <p:spPr>
            <a:xfrm flipV="1">
              <a:off x="3994122" y="6313582"/>
              <a:ext cx="1899841" cy="45716"/>
            </a:xfrm>
            <a:prstGeom prst="rect">
              <a:avLst/>
            </a:prstGeom>
            <a:solidFill>
              <a:srgbClr val="007E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22638505-5E3C-454A-9E3D-BC0FEF5A0562}"/>
                </a:ext>
              </a:extLst>
            </p:cNvPr>
            <p:cNvSpPr/>
            <p:nvPr userDrawn="1"/>
          </p:nvSpPr>
          <p:spPr>
            <a:xfrm flipV="1">
              <a:off x="5893963" y="6313582"/>
              <a:ext cx="1211336" cy="45716"/>
            </a:xfrm>
            <a:prstGeom prst="rect">
              <a:avLst/>
            </a:prstGeom>
            <a:solidFill>
              <a:srgbClr val="00A9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B8B835C8-34FA-BE4D-B35F-1F02DBDC4DF2}"/>
                </a:ext>
              </a:extLst>
            </p:cNvPr>
            <p:cNvSpPr/>
            <p:nvPr userDrawn="1"/>
          </p:nvSpPr>
          <p:spPr>
            <a:xfrm flipV="1">
              <a:off x="7105297" y="6313583"/>
              <a:ext cx="839085" cy="45716"/>
            </a:xfrm>
            <a:prstGeom prst="rect">
              <a:avLst/>
            </a:prstGeom>
            <a:solidFill>
              <a:srgbClr val="1186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A1143413-3208-B848-8E62-DD6AED7FE731}"/>
              </a:ext>
            </a:extLst>
          </p:cNvPr>
          <p:cNvSpPr txBox="1"/>
          <p:nvPr userDrawn="1"/>
        </p:nvSpPr>
        <p:spPr>
          <a:xfrm>
            <a:off x="624608" y="6399856"/>
            <a:ext cx="861017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b="1" i="1" dirty="0">
                <a:solidFill>
                  <a:schemeClr val="bg2">
                    <a:lumMod val="50000"/>
                  </a:schemeClr>
                </a:solidFill>
              </a:rPr>
              <a:t>Richard Woods, Georgia’s School Superintendent</a:t>
            </a:r>
            <a:r>
              <a:rPr lang="en-US" sz="1100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1100" b="1" dirty="0">
                <a:solidFill>
                  <a:srgbClr val="1186CA"/>
                </a:solidFill>
              </a:rPr>
              <a:t>|</a:t>
            </a:r>
            <a:r>
              <a:rPr lang="en-US" sz="1100" b="1" dirty="0">
                <a:solidFill>
                  <a:schemeClr val="bg2">
                    <a:lumMod val="50000"/>
                  </a:schemeClr>
                </a:solidFill>
              </a:rPr>
              <a:t> Georgia Department of Education </a:t>
            </a:r>
            <a:r>
              <a:rPr lang="en-US" sz="1100" b="1" dirty="0">
                <a:solidFill>
                  <a:srgbClr val="1186CA"/>
                </a:solidFill>
              </a:rPr>
              <a:t>|</a:t>
            </a:r>
            <a:r>
              <a:rPr lang="en-US" sz="1100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1100" b="1" i="1" dirty="0">
                <a:solidFill>
                  <a:schemeClr val="bg2">
                    <a:lumMod val="50000"/>
                  </a:schemeClr>
                </a:solidFill>
              </a:rPr>
              <a:t>Educating Georgia’s Future </a:t>
            </a:r>
          </a:p>
          <a:p>
            <a:pPr algn="l"/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15706840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#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596EF8B3-6F3D-9646-BE7C-BAE01D591EE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0731"/>
          <a:stretch/>
        </p:blipFill>
        <p:spPr>
          <a:xfrm>
            <a:off x="0" y="1251061"/>
            <a:ext cx="2880897" cy="529261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AA38BD43-9EF6-9C44-88A5-EC83FE777A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28534" y="726832"/>
            <a:ext cx="6543778" cy="1987336"/>
          </a:xfrm>
        </p:spPr>
        <p:txBody>
          <a:bodyPr anchor="b">
            <a:normAutofit/>
          </a:bodyPr>
          <a:lstStyle>
            <a:lvl1pPr algn="ctr">
              <a:defRPr sz="3600">
                <a:solidFill>
                  <a:srgbClr val="44883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24248480-3C36-FA4E-B4B3-A757688E968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28534" y="2841946"/>
            <a:ext cx="6543778" cy="1887372"/>
          </a:xfrm>
        </p:spPr>
        <p:txBody>
          <a:bodyPr>
            <a:normAutofit/>
          </a:bodyPr>
          <a:lstStyle>
            <a:lvl1pPr marL="0" indent="0" algn="ctr">
              <a:buNone/>
              <a:defRPr sz="2800" b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Subtitle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F382055D-B3C4-A94C-BD21-36B1B585D12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468554" y="5919343"/>
            <a:ext cx="1303757" cy="714443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4825A828-5FDB-244F-84D5-F4560E19A62F}"/>
              </a:ext>
            </a:extLst>
          </p:cNvPr>
          <p:cNvGrpSpPr/>
          <p:nvPr userDrawn="1"/>
        </p:nvGrpSpPr>
        <p:grpSpPr>
          <a:xfrm>
            <a:off x="0" y="6306081"/>
            <a:ext cx="7315886" cy="45719"/>
            <a:chOff x="667641" y="6313581"/>
            <a:chExt cx="7276741" cy="45719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D63FE4EB-AE1E-0C4C-8B1B-853CCEABDEBA}"/>
                </a:ext>
              </a:extLst>
            </p:cNvPr>
            <p:cNvSpPr/>
            <p:nvPr userDrawn="1"/>
          </p:nvSpPr>
          <p:spPr>
            <a:xfrm flipV="1">
              <a:off x="667641" y="6313581"/>
              <a:ext cx="3326484" cy="45719"/>
            </a:xfrm>
            <a:prstGeom prst="rect">
              <a:avLst/>
            </a:prstGeom>
            <a:solidFill>
              <a:srgbClr val="0064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10F13653-ADA5-D845-8C68-31ACE86D0C82}"/>
                </a:ext>
              </a:extLst>
            </p:cNvPr>
            <p:cNvSpPr/>
            <p:nvPr userDrawn="1"/>
          </p:nvSpPr>
          <p:spPr>
            <a:xfrm flipV="1">
              <a:off x="3994122" y="6313582"/>
              <a:ext cx="1899841" cy="45716"/>
            </a:xfrm>
            <a:prstGeom prst="rect">
              <a:avLst/>
            </a:prstGeom>
            <a:solidFill>
              <a:srgbClr val="007E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22638505-5E3C-454A-9E3D-BC0FEF5A0562}"/>
                </a:ext>
              </a:extLst>
            </p:cNvPr>
            <p:cNvSpPr/>
            <p:nvPr userDrawn="1"/>
          </p:nvSpPr>
          <p:spPr>
            <a:xfrm flipV="1">
              <a:off x="5893963" y="6313582"/>
              <a:ext cx="1211336" cy="45716"/>
            </a:xfrm>
            <a:prstGeom prst="rect">
              <a:avLst/>
            </a:prstGeom>
            <a:solidFill>
              <a:srgbClr val="00A9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B8B835C8-34FA-BE4D-B35F-1F02DBDC4DF2}"/>
                </a:ext>
              </a:extLst>
            </p:cNvPr>
            <p:cNvSpPr/>
            <p:nvPr userDrawn="1"/>
          </p:nvSpPr>
          <p:spPr>
            <a:xfrm flipV="1">
              <a:off x="7105297" y="6313583"/>
              <a:ext cx="839085" cy="45716"/>
            </a:xfrm>
            <a:prstGeom prst="rect">
              <a:avLst/>
            </a:prstGeom>
            <a:solidFill>
              <a:srgbClr val="1186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A1143413-3208-B848-8E62-DD6AED7FE731}"/>
              </a:ext>
            </a:extLst>
          </p:cNvPr>
          <p:cNvSpPr txBox="1"/>
          <p:nvPr userDrawn="1"/>
        </p:nvSpPr>
        <p:spPr>
          <a:xfrm>
            <a:off x="624608" y="6399856"/>
            <a:ext cx="861017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b="1" i="1" dirty="0">
                <a:solidFill>
                  <a:schemeClr val="bg2">
                    <a:lumMod val="50000"/>
                  </a:schemeClr>
                </a:solidFill>
              </a:rPr>
              <a:t>Richard Woods, Georgia’s School Superintendent</a:t>
            </a:r>
            <a:r>
              <a:rPr lang="en-US" sz="1100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1100" b="1" dirty="0">
                <a:solidFill>
                  <a:srgbClr val="1186CA"/>
                </a:solidFill>
              </a:rPr>
              <a:t>|</a:t>
            </a:r>
            <a:r>
              <a:rPr lang="en-US" sz="1100" b="1" dirty="0">
                <a:solidFill>
                  <a:schemeClr val="bg2">
                    <a:lumMod val="50000"/>
                  </a:schemeClr>
                </a:solidFill>
              </a:rPr>
              <a:t> Georgia Department of Education </a:t>
            </a:r>
            <a:r>
              <a:rPr lang="en-US" sz="1100" b="1" dirty="0">
                <a:solidFill>
                  <a:srgbClr val="1186CA"/>
                </a:solidFill>
              </a:rPr>
              <a:t>|</a:t>
            </a:r>
            <a:r>
              <a:rPr lang="en-US" sz="1100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1100" b="1" i="1" dirty="0">
                <a:solidFill>
                  <a:schemeClr val="bg2">
                    <a:lumMod val="50000"/>
                  </a:schemeClr>
                </a:solidFill>
              </a:rPr>
              <a:t>Educating Georgia’s Future </a:t>
            </a:r>
          </a:p>
          <a:p>
            <a:pPr algn="l"/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13985477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#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45977ABD-0DF5-F147-AD3B-BCC6D27BB3C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12629"/>
          <a:stretch/>
        </p:blipFill>
        <p:spPr>
          <a:xfrm>
            <a:off x="6787364" y="1399531"/>
            <a:ext cx="2356636" cy="505599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AA38BD43-9EF6-9C44-88A5-EC83FE777A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4316" y="726832"/>
            <a:ext cx="6543778" cy="1987336"/>
          </a:xfrm>
        </p:spPr>
        <p:txBody>
          <a:bodyPr anchor="b">
            <a:normAutofit/>
          </a:bodyPr>
          <a:lstStyle>
            <a:lvl1pPr algn="ctr">
              <a:defRPr sz="3600">
                <a:solidFill>
                  <a:srgbClr val="44883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24248480-3C36-FA4E-B4B3-A757688E968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4316" y="2841946"/>
            <a:ext cx="6543778" cy="1887372"/>
          </a:xfrm>
        </p:spPr>
        <p:txBody>
          <a:bodyPr>
            <a:normAutofit/>
          </a:bodyPr>
          <a:lstStyle>
            <a:lvl1pPr marL="0" indent="0" algn="ctr">
              <a:buNone/>
              <a:defRPr sz="2800" b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Subtitle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F382055D-B3C4-A94C-BD21-36B1B585D12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16606" y="5919343"/>
            <a:ext cx="1303757" cy="714443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4825A828-5FDB-244F-84D5-F4560E19A62F}"/>
              </a:ext>
            </a:extLst>
          </p:cNvPr>
          <p:cNvGrpSpPr/>
          <p:nvPr userDrawn="1"/>
        </p:nvGrpSpPr>
        <p:grpSpPr>
          <a:xfrm>
            <a:off x="1828114" y="6306081"/>
            <a:ext cx="7315886" cy="45719"/>
            <a:chOff x="667641" y="6313581"/>
            <a:chExt cx="7276741" cy="45719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D63FE4EB-AE1E-0C4C-8B1B-853CCEABDEBA}"/>
                </a:ext>
              </a:extLst>
            </p:cNvPr>
            <p:cNvSpPr/>
            <p:nvPr userDrawn="1"/>
          </p:nvSpPr>
          <p:spPr>
            <a:xfrm flipV="1">
              <a:off x="667641" y="6313581"/>
              <a:ext cx="3326484" cy="45719"/>
            </a:xfrm>
            <a:prstGeom prst="rect">
              <a:avLst/>
            </a:prstGeom>
            <a:solidFill>
              <a:srgbClr val="0064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10F13653-ADA5-D845-8C68-31ACE86D0C82}"/>
                </a:ext>
              </a:extLst>
            </p:cNvPr>
            <p:cNvSpPr/>
            <p:nvPr userDrawn="1"/>
          </p:nvSpPr>
          <p:spPr>
            <a:xfrm flipV="1">
              <a:off x="3994122" y="6313582"/>
              <a:ext cx="1899841" cy="45716"/>
            </a:xfrm>
            <a:prstGeom prst="rect">
              <a:avLst/>
            </a:prstGeom>
            <a:solidFill>
              <a:srgbClr val="007E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22638505-5E3C-454A-9E3D-BC0FEF5A0562}"/>
                </a:ext>
              </a:extLst>
            </p:cNvPr>
            <p:cNvSpPr/>
            <p:nvPr userDrawn="1"/>
          </p:nvSpPr>
          <p:spPr>
            <a:xfrm flipV="1">
              <a:off x="5893963" y="6313582"/>
              <a:ext cx="1211336" cy="45716"/>
            </a:xfrm>
            <a:prstGeom prst="rect">
              <a:avLst/>
            </a:prstGeom>
            <a:solidFill>
              <a:srgbClr val="00A9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B8B835C8-34FA-BE4D-B35F-1F02DBDC4DF2}"/>
                </a:ext>
              </a:extLst>
            </p:cNvPr>
            <p:cNvSpPr/>
            <p:nvPr userDrawn="1"/>
          </p:nvSpPr>
          <p:spPr>
            <a:xfrm flipV="1">
              <a:off x="7105297" y="6313583"/>
              <a:ext cx="839085" cy="45716"/>
            </a:xfrm>
            <a:prstGeom prst="rect">
              <a:avLst/>
            </a:prstGeom>
            <a:solidFill>
              <a:srgbClr val="1186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AE349129-BD40-B545-8AF5-31B3765D9801}"/>
              </a:ext>
            </a:extLst>
          </p:cNvPr>
          <p:cNvSpPr txBox="1"/>
          <p:nvPr userDrawn="1"/>
        </p:nvSpPr>
        <p:spPr>
          <a:xfrm>
            <a:off x="1732284" y="6354188"/>
            <a:ext cx="85551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rgbClr val="3DB8CF"/>
                </a:solidFill>
                <a:latin typeface="Arial Black" panose="020B0A04020102020204" pitchFamily="34" charset="0"/>
              </a:rPr>
              <a:t>Educating Georgia's Future </a:t>
            </a:r>
            <a:r>
              <a:rPr lang="en-US" sz="1100" b="1" i="1" dirty="0">
                <a:solidFill>
                  <a:schemeClr val="bg2">
                    <a:lumMod val="50000"/>
                  </a:schemeClr>
                </a:solidFill>
              </a:rPr>
              <a:t>by graduating students who are ready to learn, ready to live, and ready to lead.</a:t>
            </a:r>
          </a:p>
        </p:txBody>
      </p:sp>
    </p:spTree>
    <p:extLst>
      <p:ext uri="{BB962C8B-B14F-4D97-AF65-F5344CB8AC3E}">
        <p14:creationId xmlns:p14="http://schemas.microsoft.com/office/powerpoint/2010/main" val="9770729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#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C9970F26-56FE-6A4E-9A8A-0363CCFBCD7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20961"/>
          <a:stretch/>
        </p:blipFill>
        <p:spPr>
          <a:xfrm>
            <a:off x="5956300" y="1236379"/>
            <a:ext cx="3187701" cy="5092561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AA38BD43-9EF6-9C44-88A5-EC83FE777A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4316" y="726832"/>
            <a:ext cx="6119984" cy="1987336"/>
          </a:xfrm>
        </p:spPr>
        <p:txBody>
          <a:bodyPr anchor="b">
            <a:normAutofit/>
          </a:bodyPr>
          <a:lstStyle>
            <a:lvl1pPr algn="ctr">
              <a:defRPr sz="3600">
                <a:solidFill>
                  <a:srgbClr val="44883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24248480-3C36-FA4E-B4B3-A757688E968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4316" y="2841946"/>
            <a:ext cx="6119984" cy="1887372"/>
          </a:xfrm>
        </p:spPr>
        <p:txBody>
          <a:bodyPr>
            <a:normAutofit/>
          </a:bodyPr>
          <a:lstStyle>
            <a:lvl1pPr marL="0" indent="0" algn="ctr">
              <a:buNone/>
              <a:defRPr sz="2800" b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Subtitle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F382055D-B3C4-A94C-BD21-36B1B585D12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16606" y="5919343"/>
            <a:ext cx="1303757" cy="714443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4825A828-5FDB-244F-84D5-F4560E19A62F}"/>
              </a:ext>
            </a:extLst>
          </p:cNvPr>
          <p:cNvGrpSpPr/>
          <p:nvPr userDrawn="1"/>
        </p:nvGrpSpPr>
        <p:grpSpPr>
          <a:xfrm>
            <a:off x="1828114" y="6306081"/>
            <a:ext cx="7315886" cy="45719"/>
            <a:chOff x="667641" y="6313581"/>
            <a:chExt cx="7276741" cy="45719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D63FE4EB-AE1E-0C4C-8B1B-853CCEABDEBA}"/>
                </a:ext>
              </a:extLst>
            </p:cNvPr>
            <p:cNvSpPr/>
            <p:nvPr userDrawn="1"/>
          </p:nvSpPr>
          <p:spPr>
            <a:xfrm flipV="1">
              <a:off x="667641" y="6313581"/>
              <a:ext cx="3326484" cy="45719"/>
            </a:xfrm>
            <a:prstGeom prst="rect">
              <a:avLst/>
            </a:prstGeom>
            <a:solidFill>
              <a:srgbClr val="0064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10F13653-ADA5-D845-8C68-31ACE86D0C82}"/>
                </a:ext>
              </a:extLst>
            </p:cNvPr>
            <p:cNvSpPr/>
            <p:nvPr userDrawn="1"/>
          </p:nvSpPr>
          <p:spPr>
            <a:xfrm flipV="1">
              <a:off x="3994122" y="6313582"/>
              <a:ext cx="1899841" cy="45716"/>
            </a:xfrm>
            <a:prstGeom prst="rect">
              <a:avLst/>
            </a:prstGeom>
            <a:solidFill>
              <a:srgbClr val="007E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22638505-5E3C-454A-9E3D-BC0FEF5A0562}"/>
                </a:ext>
              </a:extLst>
            </p:cNvPr>
            <p:cNvSpPr/>
            <p:nvPr userDrawn="1"/>
          </p:nvSpPr>
          <p:spPr>
            <a:xfrm flipV="1">
              <a:off x="5893963" y="6313582"/>
              <a:ext cx="1211336" cy="45716"/>
            </a:xfrm>
            <a:prstGeom prst="rect">
              <a:avLst/>
            </a:prstGeom>
            <a:solidFill>
              <a:srgbClr val="00A9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B8B835C8-34FA-BE4D-B35F-1F02DBDC4DF2}"/>
                </a:ext>
              </a:extLst>
            </p:cNvPr>
            <p:cNvSpPr/>
            <p:nvPr userDrawn="1"/>
          </p:nvSpPr>
          <p:spPr>
            <a:xfrm flipV="1">
              <a:off x="7105297" y="6313583"/>
              <a:ext cx="839085" cy="45716"/>
            </a:xfrm>
            <a:prstGeom prst="rect">
              <a:avLst/>
            </a:prstGeom>
            <a:solidFill>
              <a:srgbClr val="1186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AE349129-BD40-B545-8AF5-31B3765D9801}"/>
              </a:ext>
            </a:extLst>
          </p:cNvPr>
          <p:cNvSpPr txBox="1"/>
          <p:nvPr userDrawn="1"/>
        </p:nvSpPr>
        <p:spPr>
          <a:xfrm>
            <a:off x="1732284" y="6354188"/>
            <a:ext cx="85551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rgbClr val="3DB8CF"/>
                </a:solidFill>
                <a:latin typeface="Arial Black" panose="020B0A04020102020204" pitchFamily="34" charset="0"/>
              </a:rPr>
              <a:t>Educating Georgia's Future </a:t>
            </a:r>
            <a:r>
              <a:rPr lang="en-US" sz="1100" b="1" i="1" dirty="0">
                <a:solidFill>
                  <a:schemeClr val="bg2">
                    <a:lumMod val="50000"/>
                  </a:schemeClr>
                </a:solidFill>
              </a:rPr>
              <a:t>by graduating students who are ready to learn, ready to live, and ready to lead.</a:t>
            </a:r>
          </a:p>
        </p:txBody>
      </p:sp>
    </p:spTree>
    <p:extLst>
      <p:ext uri="{BB962C8B-B14F-4D97-AF65-F5344CB8AC3E}">
        <p14:creationId xmlns:p14="http://schemas.microsoft.com/office/powerpoint/2010/main" val="16545602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#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D12C5B11-206E-A94B-9F51-FB5C3DAE1C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634" b="13764"/>
          <a:stretch/>
        </p:blipFill>
        <p:spPr>
          <a:xfrm>
            <a:off x="213993" y="2537127"/>
            <a:ext cx="4472307" cy="3776454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AA38BD43-9EF6-9C44-88A5-EC83FE777A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0111" y="0"/>
            <a:ext cx="6543778" cy="1778000"/>
          </a:xfrm>
        </p:spPr>
        <p:txBody>
          <a:bodyPr anchor="b">
            <a:normAutofit/>
          </a:bodyPr>
          <a:lstStyle>
            <a:lvl1pPr algn="ctr">
              <a:defRPr sz="3600">
                <a:solidFill>
                  <a:srgbClr val="44883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24248480-3C36-FA4E-B4B3-A757688E968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00111" y="1884545"/>
            <a:ext cx="6543778" cy="1300617"/>
          </a:xfrm>
        </p:spPr>
        <p:txBody>
          <a:bodyPr>
            <a:normAutofit/>
          </a:bodyPr>
          <a:lstStyle>
            <a:lvl1pPr marL="0" indent="0" algn="ctr">
              <a:buNone/>
              <a:defRPr sz="2800" b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Subtitle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F382055D-B3C4-A94C-BD21-36B1B585D12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468554" y="5919343"/>
            <a:ext cx="1303757" cy="714443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4825A828-5FDB-244F-84D5-F4560E19A62F}"/>
              </a:ext>
            </a:extLst>
          </p:cNvPr>
          <p:cNvGrpSpPr/>
          <p:nvPr userDrawn="1"/>
        </p:nvGrpSpPr>
        <p:grpSpPr>
          <a:xfrm>
            <a:off x="0" y="6306081"/>
            <a:ext cx="7315886" cy="45719"/>
            <a:chOff x="667641" y="6313581"/>
            <a:chExt cx="7276741" cy="45719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D63FE4EB-AE1E-0C4C-8B1B-853CCEABDEBA}"/>
                </a:ext>
              </a:extLst>
            </p:cNvPr>
            <p:cNvSpPr/>
            <p:nvPr userDrawn="1"/>
          </p:nvSpPr>
          <p:spPr>
            <a:xfrm flipV="1">
              <a:off x="667641" y="6313581"/>
              <a:ext cx="3326484" cy="45719"/>
            </a:xfrm>
            <a:prstGeom prst="rect">
              <a:avLst/>
            </a:prstGeom>
            <a:solidFill>
              <a:srgbClr val="0064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10F13653-ADA5-D845-8C68-31ACE86D0C82}"/>
                </a:ext>
              </a:extLst>
            </p:cNvPr>
            <p:cNvSpPr/>
            <p:nvPr userDrawn="1"/>
          </p:nvSpPr>
          <p:spPr>
            <a:xfrm flipV="1">
              <a:off x="3994122" y="6313582"/>
              <a:ext cx="1899841" cy="45716"/>
            </a:xfrm>
            <a:prstGeom prst="rect">
              <a:avLst/>
            </a:prstGeom>
            <a:solidFill>
              <a:srgbClr val="007E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22638505-5E3C-454A-9E3D-BC0FEF5A0562}"/>
                </a:ext>
              </a:extLst>
            </p:cNvPr>
            <p:cNvSpPr/>
            <p:nvPr userDrawn="1"/>
          </p:nvSpPr>
          <p:spPr>
            <a:xfrm flipV="1">
              <a:off x="5893963" y="6313582"/>
              <a:ext cx="1211336" cy="45716"/>
            </a:xfrm>
            <a:prstGeom prst="rect">
              <a:avLst/>
            </a:prstGeom>
            <a:solidFill>
              <a:srgbClr val="00A9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B8B835C8-34FA-BE4D-B35F-1F02DBDC4DF2}"/>
                </a:ext>
              </a:extLst>
            </p:cNvPr>
            <p:cNvSpPr/>
            <p:nvPr userDrawn="1"/>
          </p:nvSpPr>
          <p:spPr>
            <a:xfrm flipV="1">
              <a:off x="7105297" y="6313583"/>
              <a:ext cx="839085" cy="45716"/>
            </a:xfrm>
            <a:prstGeom prst="rect">
              <a:avLst/>
            </a:prstGeom>
            <a:solidFill>
              <a:srgbClr val="1186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7AEF3D64-B4A9-F448-94C2-B2BAD28044CD}"/>
              </a:ext>
            </a:extLst>
          </p:cNvPr>
          <p:cNvSpPr txBox="1"/>
          <p:nvPr userDrawn="1"/>
        </p:nvSpPr>
        <p:spPr>
          <a:xfrm>
            <a:off x="435189" y="6380315"/>
            <a:ext cx="62439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i="1" dirty="0">
                <a:solidFill>
                  <a:schemeClr val="bg2">
                    <a:lumMod val="50000"/>
                  </a:schemeClr>
                </a:solidFill>
              </a:rPr>
              <a:t>Offering a holistic education to </a:t>
            </a:r>
            <a:r>
              <a:rPr lang="en-US" sz="1400" dirty="0">
                <a:solidFill>
                  <a:srgbClr val="3DB8CF"/>
                </a:solidFill>
                <a:latin typeface="Arial Black" panose="020B0A04020102020204" pitchFamily="34" charset="0"/>
              </a:rPr>
              <a:t>each and every child </a:t>
            </a:r>
            <a:r>
              <a:rPr lang="en-US" sz="1400" b="1" i="1" dirty="0">
                <a:solidFill>
                  <a:schemeClr val="bg2">
                    <a:lumMod val="50000"/>
                  </a:schemeClr>
                </a:solidFill>
              </a:rPr>
              <a:t>in our state.</a:t>
            </a:r>
          </a:p>
        </p:txBody>
      </p:sp>
    </p:spTree>
    <p:extLst>
      <p:ext uri="{BB962C8B-B14F-4D97-AF65-F5344CB8AC3E}">
        <p14:creationId xmlns:p14="http://schemas.microsoft.com/office/powerpoint/2010/main" val="32572628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9F381B7D-7BB0-1C43-99EF-977C439C1EB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4456"/>
          <a:stretch/>
        </p:blipFill>
        <p:spPr>
          <a:xfrm>
            <a:off x="0" y="0"/>
            <a:ext cx="667638" cy="6858000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21B681EA-F2F5-EC42-A472-2D4F4B1AD9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01467" y="1122363"/>
            <a:ext cx="7913874" cy="2387600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9" name="Subtitle 2">
            <a:extLst>
              <a:ext uri="{FF2B5EF4-FFF2-40B4-BE49-F238E27FC236}">
                <a16:creationId xmlns:a16="http://schemas.microsoft.com/office/drawing/2014/main" id="{71120813-8E8A-2846-88BB-0D7E94451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901467" y="3602037"/>
            <a:ext cx="7913874" cy="1826077"/>
          </a:xfrm>
        </p:spPr>
        <p:txBody>
          <a:bodyPr>
            <a:normAutofit/>
          </a:bodyPr>
          <a:lstStyle>
            <a:lvl1pPr marL="0" indent="0" algn="ctr">
              <a:buNone/>
              <a:defRPr sz="2800" b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Presentation Subtitle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B15DE0A7-3C94-754A-A558-C07D050348F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511584" y="5919343"/>
            <a:ext cx="1303757" cy="714443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6159FD8B-DA12-E54A-BD8E-BC52C8B51FC3}"/>
              </a:ext>
            </a:extLst>
          </p:cNvPr>
          <p:cNvGrpSpPr/>
          <p:nvPr userDrawn="1"/>
        </p:nvGrpSpPr>
        <p:grpSpPr>
          <a:xfrm>
            <a:off x="667638" y="6306081"/>
            <a:ext cx="6691278" cy="53219"/>
            <a:chOff x="667641" y="6313581"/>
            <a:chExt cx="7276741" cy="45719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6CBDED09-A0A2-FC44-B487-ECAA83EE6387}"/>
                </a:ext>
              </a:extLst>
            </p:cNvPr>
            <p:cNvSpPr/>
            <p:nvPr userDrawn="1"/>
          </p:nvSpPr>
          <p:spPr>
            <a:xfrm flipV="1">
              <a:off x="667641" y="6313581"/>
              <a:ext cx="3326484" cy="45719"/>
            </a:xfrm>
            <a:prstGeom prst="rect">
              <a:avLst/>
            </a:prstGeom>
            <a:solidFill>
              <a:srgbClr val="0064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476DEAB3-2BC9-3741-A7AA-C0F6B71970EA}"/>
                </a:ext>
              </a:extLst>
            </p:cNvPr>
            <p:cNvSpPr/>
            <p:nvPr userDrawn="1"/>
          </p:nvSpPr>
          <p:spPr>
            <a:xfrm flipV="1">
              <a:off x="3994122" y="6313582"/>
              <a:ext cx="1899841" cy="45716"/>
            </a:xfrm>
            <a:prstGeom prst="rect">
              <a:avLst/>
            </a:prstGeom>
            <a:solidFill>
              <a:srgbClr val="007E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7BDC810D-2656-A647-B3C3-4D97FA7B5065}"/>
                </a:ext>
              </a:extLst>
            </p:cNvPr>
            <p:cNvSpPr/>
            <p:nvPr userDrawn="1"/>
          </p:nvSpPr>
          <p:spPr>
            <a:xfrm flipV="1">
              <a:off x="5893963" y="6313582"/>
              <a:ext cx="1211336" cy="45716"/>
            </a:xfrm>
            <a:prstGeom prst="rect">
              <a:avLst/>
            </a:prstGeom>
            <a:solidFill>
              <a:srgbClr val="00A9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27035FB4-D83C-974F-9212-F7662A073634}"/>
                </a:ext>
              </a:extLst>
            </p:cNvPr>
            <p:cNvSpPr/>
            <p:nvPr userDrawn="1"/>
          </p:nvSpPr>
          <p:spPr>
            <a:xfrm flipV="1">
              <a:off x="7105297" y="6313583"/>
              <a:ext cx="839085" cy="45716"/>
            </a:xfrm>
            <a:prstGeom prst="rect">
              <a:avLst/>
            </a:prstGeom>
            <a:solidFill>
              <a:srgbClr val="1186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8DA3722A-6D40-1241-BC75-3DC8893F50CF}"/>
              </a:ext>
            </a:extLst>
          </p:cNvPr>
          <p:cNvSpPr txBox="1"/>
          <p:nvPr userDrawn="1"/>
        </p:nvSpPr>
        <p:spPr>
          <a:xfrm>
            <a:off x="667638" y="6399856"/>
            <a:ext cx="861017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b="1" i="1" dirty="0">
                <a:solidFill>
                  <a:schemeClr val="bg2">
                    <a:lumMod val="50000"/>
                  </a:schemeClr>
                </a:solidFill>
              </a:rPr>
              <a:t>Richard Woods, Georgia’s School Superintendent</a:t>
            </a:r>
            <a:r>
              <a:rPr lang="en-US" sz="1100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1100" b="1" dirty="0">
                <a:solidFill>
                  <a:srgbClr val="1186CA"/>
                </a:solidFill>
              </a:rPr>
              <a:t>|</a:t>
            </a:r>
            <a:r>
              <a:rPr lang="en-US" sz="1100" b="1" dirty="0">
                <a:solidFill>
                  <a:schemeClr val="bg2">
                    <a:lumMod val="50000"/>
                  </a:schemeClr>
                </a:solidFill>
              </a:rPr>
              <a:t> Georgia Department of Education </a:t>
            </a:r>
            <a:r>
              <a:rPr lang="en-US" sz="1100" b="1" dirty="0">
                <a:solidFill>
                  <a:srgbClr val="1186CA"/>
                </a:solidFill>
              </a:rPr>
              <a:t>|</a:t>
            </a:r>
            <a:r>
              <a:rPr lang="en-US" sz="1100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1100" b="1" i="1" dirty="0">
                <a:solidFill>
                  <a:schemeClr val="bg2">
                    <a:lumMod val="50000"/>
                  </a:schemeClr>
                </a:solidFill>
              </a:rPr>
              <a:t>Educating Georgia’s Future </a:t>
            </a:r>
          </a:p>
          <a:p>
            <a:pPr algn="l"/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37988104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9F381B7D-7BB0-1C43-99EF-977C439C1EB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4456"/>
          <a:stretch/>
        </p:blipFill>
        <p:spPr>
          <a:xfrm>
            <a:off x="0" y="0"/>
            <a:ext cx="667638" cy="68580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15DE0A7-3C94-754A-A558-C07D050348F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511584" y="5919343"/>
            <a:ext cx="1303757" cy="714443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6159FD8B-DA12-E54A-BD8E-BC52C8B51FC3}"/>
              </a:ext>
            </a:extLst>
          </p:cNvPr>
          <p:cNvGrpSpPr/>
          <p:nvPr userDrawn="1"/>
        </p:nvGrpSpPr>
        <p:grpSpPr>
          <a:xfrm>
            <a:off x="667638" y="6306081"/>
            <a:ext cx="6691278" cy="53219"/>
            <a:chOff x="667641" y="6313581"/>
            <a:chExt cx="7276741" cy="45719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6CBDED09-A0A2-FC44-B487-ECAA83EE6387}"/>
                </a:ext>
              </a:extLst>
            </p:cNvPr>
            <p:cNvSpPr/>
            <p:nvPr userDrawn="1"/>
          </p:nvSpPr>
          <p:spPr>
            <a:xfrm flipV="1">
              <a:off x="667641" y="6313581"/>
              <a:ext cx="3326484" cy="45719"/>
            </a:xfrm>
            <a:prstGeom prst="rect">
              <a:avLst/>
            </a:prstGeom>
            <a:solidFill>
              <a:srgbClr val="0064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476DEAB3-2BC9-3741-A7AA-C0F6B71970EA}"/>
                </a:ext>
              </a:extLst>
            </p:cNvPr>
            <p:cNvSpPr/>
            <p:nvPr userDrawn="1"/>
          </p:nvSpPr>
          <p:spPr>
            <a:xfrm flipV="1">
              <a:off x="3994122" y="6313582"/>
              <a:ext cx="1899841" cy="45716"/>
            </a:xfrm>
            <a:prstGeom prst="rect">
              <a:avLst/>
            </a:prstGeom>
            <a:solidFill>
              <a:srgbClr val="007E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7BDC810D-2656-A647-B3C3-4D97FA7B5065}"/>
                </a:ext>
              </a:extLst>
            </p:cNvPr>
            <p:cNvSpPr/>
            <p:nvPr userDrawn="1"/>
          </p:nvSpPr>
          <p:spPr>
            <a:xfrm flipV="1">
              <a:off x="5893963" y="6313582"/>
              <a:ext cx="1211336" cy="45716"/>
            </a:xfrm>
            <a:prstGeom prst="rect">
              <a:avLst/>
            </a:prstGeom>
            <a:solidFill>
              <a:srgbClr val="00A9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27035FB4-D83C-974F-9212-F7662A073634}"/>
                </a:ext>
              </a:extLst>
            </p:cNvPr>
            <p:cNvSpPr/>
            <p:nvPr userDrawn="1"/>
          </p:nvSpPr>
          <p:spPr>
            <a:xfrm flipV="1">
              <a:off x="7105297" y="6313583"/>
              <a:ext cx="839085" cy="45716"/>
            </a:xfrm>
            <a:prstGeom prst="rect">
              <a:avLst/>
            </a:prstGeom>
            <a:solidFill>
              <a:srgbClr val="1186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8DA3722A-6D40-1241-BC75-3DC8893F50CF}"/>
              </a:ext>
            </a:extLst>
          </p:cNvPr>
          <p:cNvSpPr txBox="1"/>
          <p:nvPr userDrawn="1"/>
        </p:nvSpPr>
        <p:spPr>
          <a:xfrm>
            <a:off x="667638" y="6399856"/>
            <a:ext cx="861017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b="1" i="1" dirty="0">
                <a:solidFill>
                  <a:schemeClr val="bg2">
                    <a:lumMod val="50000"/>
                  </a:schemeClr>
                </a:solidFill>
              </a:rPr>
              <a:t>Richard Woods, Georgia’s School Superintendent</a:t>
            </a:r>
            <a:r>
              <a:rPr lang="en-US" sz="1100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1100" b="1" dirty="0">
                <a:solidFill>
                  <a:srgbClr val="1186CA"/>
                </a:solidFill>
              </a:rPr>
              <a:t>|</a:t>
            </a:r>
            <a:r>
              <a:rPr lang="en-US" sz="1100" b="1" dirty="0">
                <a:solidFill>
                  <a:schemeClr val="bg2">
                    <a:lumMod val="50000"/>
                  </a:schemeClr>
                </a:solidFill>
              </a:rPr>
              <a:t> Georgia Department of Education </a:t>
            </a:r>
            <a:r>
              <a:rPr lang="en-US" sz="1100" b="1" dirty="0">
                <a:solidFill>
                  <a:srgbClr val="1186CA"/>
                </a:solidFill>
              </a:rPr>
              <a:t>|</a:t>
            </a:r>
            <a:r>
              <a:rPr lang="en-US" sz="1100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1100" b="1" i="1" dirty="0">
                <a:solidFill>
                  <a:schemeClr val="bg2">
                    <a:lumMod val="50000"/>
                  </a:schemeClr>
                </a:solidFill>
              </a:rPr>
              <a:t>Educating Georgia’s Future </a:t>
            </a:r>
          </a:p>
          <a:p>
            <a:pPr algn="l"/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37772205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9/10/2019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68346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3" r:id="rId13"/>
    <p:sldLayoutId id="2147483694" r:id="rId14"/>
    <p:sldLayoutId id="2147483695" r:id="rId15"/>
    <p:sldLayoutId id="2147483698" r:id="rId16"/>
    <p:sldLayoutId id="2147483667" r:id="rId17"/>
    <p:sldLayoutId id="2147483696" r:id="rId18"/>
    <p:sldLayoutId id="2147483697" r:id="rId1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i="0" kern="1200">
          <a:solidFill>
            <a:srgbClr val="44883E"/>
          </a:solidFill>
          <a:latin typeface="Arial" panose="020B0604020202020204" pitchFamily="34" charset="0"/>
          <a:ea typeface="Helvetica Neue Medium" panose="02000503000000020004" pitchFamily="2" charset="0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ABEF5960-E2FA-614A-9262-A8A11E18FA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75861" y="1122363"/>
            <a:ext cx="8375374" cy="944976"/>
          </a:xfrm>
        </p:spPr>
        <p:txBody>
          <a:bodyPr anchor="ctr">
            <a:normAutofit/>
          </a:bodyPr>
          <a:lstStyle/>
          <a:p>
            <a:r>
              <a:rPr lang="en-US" sz="3600" dirty="0"/>
              <a:t>Incorporating Rhythm &amp; Harmony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0C59CF97-0D59-634D-87EA-64E41E65128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06611" y="2332383"/>
            <a:ext cx="7913874" cy="1046922"/>
          </a:xfrm>
        </p:spPr>
        <p:txBody>
          <a:bodyPr anchor="ctr">
            <a:normAutofit/>
          </a:bodyPr>
          <a:lstStyle/>
          <a:p>
            <a:r>
              <a:rPr lang="en-US" dirty="0"/>
              <a:t>Improvising rhythm with minor harmony using step entry.</a:t>
            </a:r>
          </a:p>
        </p:txBody>
      </p:sp>
    </p:spTree>
    <p:extLst>
      <p:ext uri="{BB962C8B-B14F-4D97-AF65-F5344CB8AC3E}">
        <p14:creationId xmlns:p14="http://schemas.microsoft.com/office/powerpoint/2010/main" val="5196302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2">
            <a:extLst>
              <a:ext uri="{FF2B5EF4-FFF2-40B4-BE49-F238E27FC236}">
                <a16:creationId xmlns:a16="http://schemas.microsoft.com/office/drawing/2014/main" id="{3303CCD1-2064-2241-B133-AE773DB6DE7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06241" y="1526164"/>
            <a:ext cx="7872792" cy="1875183"/>
          </a:xfr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CA65854-9800-4548-BE13-919C9CA1C8C5}"/>
              </a:ext>
            </a:extLst>
          </p:cNvPr>
          <p:cNvSpPr txBox="1"/>
          <p:nvPr/>
        </p:nvSpPr>
        <p:spPr>
          <a:xfrm>
            <a:off x="2439653" y="2812672"/>
            <a:ext cx="3238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1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FAA20E3-FD2F-8E44-A9FC-6F2D35889930}"/>
              </a:ext>
            </a:extLst>
          </p:cNvPr>
          <p:cNvSpPr txBox="1"/>
          <p:nvPr/>
        </p:nvSpPr>
        <p:spPr>
          <a:xfrm>
            <a:off x="3930046" y="2838119"/>
            <a:ext cx="304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2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5BDE308-7C1C-BD49-87E7-C418A95B9BFA}"/>
              </a:ext>
            </a:extLst>
          </p:cNvPr>
          <p:cNvSpPr txBox="1"/>
          <p:nvPr/>
        </p:nvSpPr>
        <p:spPr>
          <a:xfrm>
            <a:off x="4944615" y="2840272"/>
            <a:ext cx="5020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 5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A58490D-5A43-6F43-803C-AA244167904E}"/>
              </a:ext>
            </a:extLst>
          </p:cNvPr>
          <p:cNvSpPr txBox="1"/>
          <p:nvPr/>
        </p:nvSpPr>
        <p:spPr>
          <a:xfrm>
            <a:off x="3086328" y="2838119"/>
            <a:ext cx="4387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 1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F15F776-FFD6-C64B-B9ED-621A2A9CE02A}"/>
              </a:ext>
            </a:extLst>
          </p:cNvPr>
          <p:cNvSpPr txBox="1"/>
          <p:nvPr/>
        </p:nvSpPr>
        <p:spPr>
          <a:xfrm>
            <a:off x="906241" y="344557"/>
            <a:ext cx="7886700" cy="8309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>
              <a:buAutoNum type="arabicPeriod"/>
            </a:pPr>
            <a:r>
              <a:rPr lang="en-US" sz="1600" dirty="0">
                <a:latin typeface="Arial"/>
                <a:cs typeface="Arial"/>
              </a:rPr>
              <a:t>To play the vi chord in the progression, simply hold your fingers in position and slide both hands up one note.</a:t>
            </a:r>
          </a:p>
          <a:p>
            <a:pPr marL="342900" indent="-342900">
              <a:buAutoNum type="arabicPeriod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Left hand first, then add the right hand, SLOWLY!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5470A50-D00F-0A4C-A8FB-9D5686B73CBE}"/>
              </a:ext>
            </a:extLst>
          </p:cNvPr>
          <p:cNvSpPr txBox="1"/>
          <p:nvPr/>
        </p:nvSpPr>
        <p:spPr>
          <a:xfrm>
            <a:off x="2355356" y="3553312"/>
            <a:ext cx="4924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1st</a:t>
            </a:r>
          </a:p>
        </p:txBody>
      </p:sp>
      <p:sp>
        <p:nvSpPr>
          <p:cNvPr id="19" name="Left Brace 18">
            <a:extLst>
              <a:ext uri="{FF2B5EF4-FFF2-40B4-BE49-F238E27FC236}">
                <a16:creationId xmlns:a16="http://schemas.microsoft.com/office/drawing/2014/main" id="{5D01D159-2792-8045-8116-6554EA2A97F0}"/>
              </a:ext>
            </a:extLst>
          </p:cNvPr>
          <p:cNvSpPr/>
          <p:nvPr/>
        </p:nvSpPr>
        <p:spPr>
          <a:xfrm rot="16200000">
            <a:off x="2497756" y="3354505"/>
            <a:ext cx="207644" cy="256436"/>
          </a:xfrm>
          <a:prstGeom prst="lef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Left Brace 25">
            <a:extLst>
              <a:ext uri="{FF2B5EF4-FFF2-40B4-BE49-F238E27FC236}">
                <a16:creationId xmlns:a16="http://schemas.microsoft.com/office/drawing/2014/main" id="{C655E32D-1E7D-914C-BCDE-1CAADA219014}"/>
              </a:ext>
            </a:extLst>
          </p:cNvPr>
          <p:cNvSpPr/>
          <p:nvPr/>
        </p:nvSpPr>
        <p:spPr>
          <a:xfrm rot="16200000">
            <a:off x="4157672" y="2522859"/>
            <a:ext cx="219059" cy="1908311"/>
          </a:xfrm>
          <a:prstGeom prst="lef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00A278E-2114-3F43-B341-0963112FB4E8}"/>
              </a:ext>
            </a:extLst>
          </p:cNvPr>
          <p:cNvSpPr txBox="1"/>
          <p:nvPr/>
        </p:nvSpPr>
        <p:spPr>
          <a:xfrm>
            <a:off x="3982507" y="3652091"/>
            <a:ext cx="5693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2nd</a:t>
            </a:r>
          </a:p>
        </p:txBody>
      </p:sp>
      <p:pic>
        <p:nvPicPr>
          <p:cNvPr id="13" name="Content Placeholder 2">
            <a:extLst>
              <a:ext uri="{FF2B5EF4-FFF2-40B4-BE49-F238E27FC236}">
                <a16:creationId xmlns:a16="http://schemas.microsoft.com/office/drawing/2014/main" id="{6348F873-4C65-2D4C-A6B3-A318B7AC29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6241" y="4021423"/>
            <a:ext cx="7872792" cy="187518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9C34648D-2101-254B-B306-37C30C872F1A}"/>
              </a:ext>
            </a:extLst>
          </p:cNvPr>
          <p:cNvSpPr txBox="1"/>
          <p:nvPr/>
        </p:nvSpPr>
        <p:spPr>
          <a:xfrm>
            <a:off x="2840319" y="5333377"/>
            <a:ext cx="3238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1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3208F64-9036-5C49-A524-1AAFF0BC35B7}"/>
              </a:ext>
            </a:extLst>
          </p:cNvPr>
          <p:cNvSpPr txBox="1"/>
          <p:nvPr/>
        </p:nvSpPr>
        <p:spPr>
          <a:xfrm>
            <a:off x="4710072" y="5332919"/>
            <a:ext cx="304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2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9FB5A41-7713-644B-898E-888F475A6751}"/>
              </a:ext>
            </a:extLst>
          </p:cNvPr>
          <p:cNvSpPr txBox="1"/>
          <p:nvPr/>
        </p:nvSpPr>
        <p:spPr>
          <a:xfrm>
            <a:off x="5337698" y="5335072"/>
            <a:ext cx="5020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 5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B97C3A3-C736-5F44-A8E7-F9B4CE4052FC}"/>
              </a:ext>
            </a:extLst>
          </p:cNvPr>
          <p:cNvSpPr txBox="1"/>
          <p:nvPr/>
        </p:nvSpPr>
        <p:spPr>
          <a:xfrm>
            <a:off x="3930046" y="5332919"/>
            <a:ext cx="304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1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A8F9682-9EF1-614E-AE40-346FEBAAC497}"/>
              </a:ext>
            </a:extLst>
          </p:cNvPr>
          <p:cNvSpPr txBox="1"/>
          <p:nvPr/>
        </p:nvSpPr>
        <p:spPr>
          <a:xfrm>
            <a:off x="2763503" y="5962152"/>
            <a:ext cx="4924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1st</a:t>
            </a:r>
          </a:p>
        </p:txBody>
      </p:sp>
      <p:sp>
        <p:nvSpPr>
          <p:cNvPr id="22" name="Left Brace 21">
            <a:extLst>
              <a:ext uri="{FF2B5EF4-FFF2-40B4-BE49-F238E27FC236}">
                <a16:creationId xmlns:a16="http://schemas.microsoft.com/office/drawing/2014/main" id="{EDB4FBDE-B475-B94C-B696-D9F60EA2DDBC}"/>
              </a:ext>
            </a:extLst>
          </p:cNvPr>
          <p:cNvSpPr/>
          <p:nvPr/>
        </p:nvSpPr>
        <p:spPr>
          <a:xfrm rot="16200000">
            <a:off x="2884418" y="5797835"/>
            <a:ext cx="207644" cy="256436"/>
          </a:xfrm>
          <a:prstGeom prst="lef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Left Brace 22">
            <a:extLst>
              <a:ext uri="{FF2B5EF4-FFF2-40B4-BE49-F238E27FC236}">
                <a16:creationId xmlns:a16="http://schemas.microsoft.com/office/drawing/2014/main" id="{A7030319-B9A4-6749-8023-0F2F4B7B56B7}"/>
              </a:ext>
            </a:extLst>
          </p:cNvPr>
          <p:cNvSpPr/>
          <p:nvPr/>
        </p:nvSpPr>
        <p:spPr>
          <a:xfrm rot="16200000">
            <a:off x="4727691" y="5165789"/>
            <a:ext cx="241505" cy="1531994"/>
          </a:xfrm>
          <a:prstGeom prst="lef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E23F9F3-448B-DD4F-A43A-175BBF9D988D}"/>
              </a:ext>
            </a:extLst>
          </p:cNvPr>
          <p:cNvSpPr txBox="1"/>
          <p:nvPr/>
        </p:nvSpPr>
        <p:spPr>
          <a:xfrm>
            <a:off x="4563749" y="5981407"/>
            <a:ext cx="5693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2nd</a:t>
            </a:r>
          </a:p>
        </p:txBody>
      </p:sp>
    </p:spTree>
    <p:extLst>
      <p:ext uri="{BB962C8B-B14F-4D97-AF65-F5344CB8AC3E}">
        <p14:creationId xmlns:p14="http://schemas.microsoft.com/office/powerpoint/2010/main" val="23374728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2">
            <a:extLst>
              <a:ext uri="{FF2B5EF4-FFF2-40B4-BE49-F238E27FC236}">
                <a16:creationId xmlns:a16="http://schemas.microsoft.com/office/drawing/2014/main" id="{3303CCD1-2064-2241-B133-AE773DB6DE7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93659" y="2523872"/>
            <a:ext cx="6015530" cy="1432811"/>
          </a:xfr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CA65854-9800-4548-BE13-919C9CA1C8C5}"/>
              </a:ext>
            </a:extLst>
          </p:cNvPr>
          <p:cNvSpPr txBox="1"/>
          <p:nvPr/>
        </p:nvSpPr>
        <p:spPr>
          <a:xfrm>
            <a:off x="3310932" y="3442142"/>
            <a:ext cx="4033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FAA20E3-FD2F-8E44-A9FC-6F2D35889930}"/>
              </a:ext>
            </a:extLst>
          </p:cNvPr>
          <p:cNvSpPr txBox="1"/>
          <p:nvPr/>
        </p:nvSpPr>
        <p:spPr>
          <a:xfrm>
            <a:off x="4483161" y="3440402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5BDE308-7C1C-BD49-87E7-C418A95B9BFA}"/>
              </a:ext>
            </a:extLst>
          </p:cNvPr>
          <p:cNvSpPr txBox="1"/>
          <p:nvPr/>
        </p:nvSpPr>
        <p:spPr>
          <a:xfrm>
            <a:off x="5269882" y="3370939"/>
            <a:ext cx="5020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A58490D-5A43-6F43-803C-AA244167904E}"/>
              </a:ext>
            </a:extLst>
          </p:cNvPr>
          <p:cNvSpPr txBox="1"/>
          <p:nvPr/>
        </p:nvSpPr>
        <p:spPr>
          <a:xfrm>
            <a:off x="3840998" y="3370939"/>
            <a:ext cx="4387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F15F776-FFD6-C64B-B9ED-621A2A9CE02A}"/>
              </a:ext>
            </a:extLst>
          </p:cNvPr>
          <p:cNvSpPr txBox="1"/>
          <p:nvPr/>
        </p:nvSpPr>
        <p:spPr>
          <a:xfrm>
            <a:off x="906241" y="120103"/>
            <a:ext cx="78867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Playing the V to the vi chord should be easy compared to playing I to V.</a:t>
            </a:r>
          </a:p>
          <a:p>
            <a:pPr marL="342900" indent="-342900">
              <a:buAutoNum type="arabicPeriod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Once you get comfortable with the vi, go back and start with the I chord.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5470A50-D00F-0A4C-A8FB-9D5686B73CBE}"/>
              </a:ext>
            </a:extLst>
          </p:cNvPr>
          <p:cNvSpPr txBox="1"/>
          <p:nvPr/>
        </p:nvSpPr>
        <p:spPr>
          <a:xfrm>
            <a:off x="3271303" y="4046386"/>
            <a:ext cx="42351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1st</a:t>
            </a:r>
          </a:p>
        </p:txBody>
      </p:sp>
      <p:sp>
        <p:nvSpPr>
          <p:cNvPr id="19" name="Left Brace 18">
            <a:extLst>
              <a:ext uri="{FF2B5EF4-FFF2-40B4-BE49-F238E27FC236}">
                <a16:creationId xmlns:a16="http://schemas.microsoft.com/office/drawing/2014/main" id="{5D01D159-2792-8045-8116-6554EA2A97F0}"/>
              </a:ext>
            </a:extLst>
          </p:cNvPr>
          <p:cNvSpPr/>
          <p:nvPr/>
        </p:nvSpPr>
        <p:spPr>
          <a:xfrm rot="16200000">
            <a:off x="3379238" y="3873906"/>
            <a:ext cx="207644" cy="256436"/>
          </a:xfrm>
          <a:prstGeom prst="lef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Left Brace 25">
            <a:extLst>
              <a:ext uri="{FF2B5EF4-FFF2-40B4-BE49-F238E27FC236}">
                <a16:creationId xmlns:a16="http://schemas.microsoft.com/office/drawing/2014/main" id="{C655E32D-1E7D-914C-BCDE-1CAADA219014}"/>
              </a:ext>
            </a:extLst>
          </p:cNvPr>
          <p:cNvSpPr/>
          <p:nvPr/>
        </p:nvSpPr>
        <p:spPr>
          <a:xfrm rot="16200000">
            <a:off x="4654565" y="3260858"/>
            <a:ext cx="203437" cy="1486738"/>
          </a:xfrm>
          <a:prstGeom prst="lef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00A278E-2114-3F43-B341-0963112FB4E8}"/>
              </a:ext>
            </a:extLst>
          </p:cNvPr>
          <p:cNvSpPr txBox="1"/>
          <p:nvPr/>
        </p:nvSpPr>
        <p:spPr>
          <a:xfrm>
            <a:off x="4514871" y="4041208"/>
            <a:ext cx="4828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2nd</a:t>
            </a:r>
          </a:p>
        </p:txBody>
      </p:sp>
      <p:pic>
        <p:nvPicPr>
          <p:cNvPr id="13" name="Content Placeholder 2">
            <a:extLst>
              <a:ext uri="{FF2B5EF4-FFF2-40B4-BE49-F238E27FC236}">
                <a16:creationId xmlns:a16="http://schemas.microsoft.com/office/drawing/2014/main" id="{6348F873-4C65-2D4C-A6B3-A318B7AC29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3503" y="4337611"/>
            <a:ext cx="6015530" cy="1432811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9C34648D-2101-254B-B306-37C30C872F1A}"/>
              </a:ext>
            </a:extLst>
          </p:cNvPr>
          <p:cNvSpPr txBox="1"/>
          <p:nvPr/>
        </p:nvSpPr>
        <p:spPr>
          <a:xfrm>
            <a:off x="4234846" y="5239640"/>
            <a:ext cx="323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3208F64-9036-5C49-A524-1AAFF0BC35B7}"/>
              </a:ext>
            </a:extLst>
          </p:cNvPr>
          <p:cNvSpPr txBox="1"/>
          <p:nvPr/>
        </p:nvSpPr>
        <p:spPr>
          <a:xfrm>
            <a:off x="5357805" y="5239640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9FB5A41-7713-644B-898E-888F475A6751}"/>
              </a:ext>
            </a:extLst>
          </p:cNvPr>
          <p:cNvSpPr txBox="1"/>
          <p:nvPr/>
        </p:nvSpPr>
        <p:spPr>
          <a:xfrm>
            <a:off x="6101293" y="5193473"/>
            <a:ext cx="5020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B97C3A3-C736-5F44-A8E7-F9B4CE4052FC}"/>
              </a:ext>
            </a:extLst>
          </p:cNvPr>
          <p:cNvSpPr txBox="1"/>
          <p:nvPr/>
        </p:nvSpPr>
        <p:spPr>
          <a:xfrm>
            <a:off x="4794649" y="5245185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A8F9682-9EF1-614E-AE40-346FEBAAC497}"/>
              </a:ext>
            </a:extLst>
          </p:cNvPr>
          <p:cNvSpPr txBox="1"/>
          <p:nvPr/>
        </p:nvSpPr>
        <p:spPr>
          <a:xfrm>
            <a:off x="4112749" y="6006946"/>
            <a:ext cx="42351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1st</a:t>
            </a:r>
          </a:p>
        </p:txBody>
      </p:sp>
      <p:sp>
        <p:nvSpPr>
          <p:cNvPr id="22" name="Left Brace 21">
            <a:extLst>
              <a:ext uri="{FF2B5EF4-FFF2-40B4-BE49-F238E27FC236}">
                <a16:creationId xmlns:a16="http://schemas.microsoft.com/office/drawing/2014/main" id="{EDB4FBDE-B475-B94C-B696-D9F60EA2DDBC}"/>
              </a:ext>
            </a:extLst>
          </p:cNvPr>
          <p:cNvSpPr/>
          <p:nvPr/>
        </p:nvSpPr>
        <p:spPr>
          <a:xfrm rot="16200000">
            <a:off x="4255148" y="5717278"/>
            <a:ext cx="207644" cy="256436"/>
          </a:xfrm>
          <a:prstGeom prst="lef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Left Brace 22">
            <a:extLst>
              <a:ext uri="{FF2B5EF4-FFF2-40B4-BE49-F238E27FC236}">
                <a16:creationId xmlns:a16="http://schemas.microsoft.com/office/drawing/2014/main" id="{A7030319-B9A4-6749-8023-0F2F4B7B56B7}"/>
              </a:ext>
            </a:extLst>
          </p:cNvPr>
          <p:cNvSpPr/>
          <p:nvPr/>
        </p:nvSpPr>
        <p:spPr>
          <a:xfrm rot="16200000">
            <a:off x="5446865" y="5206958"/>
            <a:ext cx="294180" cy="1345168"/>
          </a:xfrm>
          <a:prstGeom prst="lef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E23F9F3-448B-DD4F-A43A-175BBF9D988D}"/>
              </a:ext>
            </a:extLst>
          </p:cNvPr>
          <p:cNvSpPr txBox="1"/>
          <p:nvPr/>
        </p:nvSpPr>
        <p:spPr>
          <a:xfrm>
            <a:off x="5352543" y="6006946"/>
            <a:ext cx="4828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2nd</a:t>
            </a:r>
          </a:p>
        </p:txBody>
      </p:sp>
      <p:pic>
        <p:nvPicPr>
          <p:cNvPr id="25" name="Content Placeholder 2">
            <a:extLst>
              <a:ext uri="{FF2B5EF4-FFF2-40B4-BE49-F238E27FC236}">
                <a16:creationId xmlns:a16="http://schemas.microsoft.com/office/drawing/2014/main" id="{725D7256-64D4-7F4B-8D85-0A2B5FA41B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6241" y="746708"/>
            <a:ext cx="6015530" cy="1432811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CA1899B1-C174-C34F-A8EA-222164CC3ABF}"/>
              </a:ext>
            </a:extLst>
          </p:cNvPr>
          <p:cNvSpPr txBox="1"/>
          <p:nvPr/>
        </p:nvSpPr>
        <p:spPr>
          <a:xfrm>
            <a:off x="937475" y="1639941"/>
            <a:ext cx="4033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CE64DB26-14C0-6540-8840-816A15C06848}"/>
              </a:ext>
            </a:extLst>
          </p:cNvPr>
          <p:cNvSpPr txBox="1"/>
          <p:nvPr/>
        </p:nvSpPr>
        <p:spPr>
          <a:xfrm>
            <a:off x="3442029" y="1674827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013CDD9-F232-E24C-A7AF-611FA717AD13}"/>
              </a:ext>
            </a:extLst>
          </p:cNvPr>
          <p:cNvSpPr txBox="1"/>
          <p:nvPr/>
        </p:nvSpPr>
        <p:spPr>
          <a:xfrm>
            <a:off x="3982464" y="1593775"/>
            <a:ext cx="5020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6B1834B-8C33-C741-AE82-AB4F122EE0BE}"/>
              </a:ext>
            </a:extLst>
          </p:cNvPr>
          <p:cNvSpPr txBox="1"/>
          <p:nvPr/>
        </p:nvSpPr>
        <p:spPr>
          <a:xfrm>
            <a:off x="2832554" y="1605284"/>
            <a:ext cx="4387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19791DE4-060E-984B-9309-266D259D2943}"/>
              </a:ext>
            </a:extLst>
          </p:cNvPr>
          <p:cNvSpPr txBox="1"/>
          <p:nvPr/>
        </p:nvSpPr>
        <p:spPr>
          <a:xfrm>
            <a:off x="853935" y="2347169"/>
            <a:ext cx="42351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1st</a:t>
            </a:r>
          </a:p>
        </p:txBody>
      </p:sp>
      <p:sp>
        <p:nvSpPr>
          <p:cNvPr id="32" name="Left Brace 31">
            <a:extLst>
              <a:ext uri="{FF2B5EF4-FFF2-40B4-BE49-F238E27FC236}">
                <a16:creationId xmlns:a16="http://schemas.microsoft.com/office/drawing/2014/main" id="{A981C83A-EB5C-8D4D-8740-869DFDB2D45D}"/>
              </a:ext>
            </a:extLst>
          </p:cNvPr>
          <p:cNvSpPr/>
          <p:nvPr/>
        </p:nvSpPr>
        <p:spPr>
          <a:xfrm rot="16200000">
            <a:off x="961871" y="2093131"/>
            <a:ext cx="207644" cy="256436"/>
          </a:xfrm>
          <a:prstGeom prst="lef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" name="Left Brace 32">
            <a:extLst>
              <a:ext uri="{FF2B5EF4-FFF2-40B4-BE49-F238E27FC236}">
                <a16:creationId xmlns:a16="http://schemas.microsoft.com/office/drawing/2014/main" id="{F82B02C5-A191-4548-85C7-7B9A91413232}"/>
              </a:ext>
            </a:extLst>
          </p:cNvPr>
          <p:cNvSpPr/>
          <p:nvPr/>
        </p:nvSpPr>
        <p:spPr>
          <a:xfrm rot="16200000">
            <a:off x="3533033" y="1637664"/>
            <a:ext cx="210689" cy="1184753"/>
          </a:xfrm>
          <a:prstGeom prst="lef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76BB124A-4215-5340-9C79-035D94C51CBE}"/>
              </a:ext>
            </a:extLst>
          </p:cNvPr>
          <p:cNvSpPr txBox="1"/>
          <p:nvPr/>
        </p:nvSpPr>
        <p:spPr>
          <a:xfrm>
            <a:off x="3369866" y="2263412"/>
            <a:ext cx="4828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2nd</a:t>
            </a:r>
          </a:p>
        </p:txBody>
      </p:sp>
    </p:spTree>
    <p:extLst>
      <p:ext uri="{BB962C8B-B14F-4D97-AF65-F5344CB8AC3E}">
        <p14:creationId xmlns:p14="http://schemas.microsoft.com/office/powerpoint/2010/main" val="15727590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648C59-5EE8-974C-8117-0A80F8F51B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2098" y="2246935"/>
            <a:ext cx="7886700" cy="1325563"/>
          </a:xfrm>
        </p:spPr>
        <p:txBody>
          <a:bodyPr anchor="ctr">
            <a:normAutofit/>
          </a:bodyPr>
          <a:lstStyle/>
          <a:p>
            <a:pPr algn="ctr"/>
            <a:r>
              <a:rPr lang="en-US" sz="7200" dirty="0"/>
              <a:t>SLOWLY!!!</a:t>
            </a:r>
          </a:p>
        </p:txBody>
      </p:sp>
    </p:spTree>
    <p:extLst>
      <p:ext uri="{BB962C8B-B14F-4D97-AF65-F5344CB8AC3E}">
        <p14:creationId xmlns:p14="http://schemas.microsoft.com/office/powerpoint/2010/main" val="9156830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2">
            <a:extLst>
              <a:ext uri="{FF2B5EF4-FFF2-40B4-BE49-F238E27FC236}">
                <a16:creationId xmlns:a16="http://schemas.microsoft.com/office/drawing/2014/main" id="{3303CCD1-2064-2241-B133-AE773DB6DE7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06241" y="2268285"/>
            <a:ext cx="7872792" cy="1875183"/>
          </a:xfr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CA65854-9800-4548-BE13-919C9CA1C8C5}"/>
              </a:ext>
            </a:extLst>
          </p:cNvPr>
          <p:cNvSpPr txBox="1"/>
          <p:nvPr/>
        </p:nvSpPr>
        <p:spPr>
          <a:xfrm>
            <a:off x="2092314" y="3543570"/>
            <a:ext cx="3238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FAA20E3-FD2F-8E44-A9FC-6F2D35889930}"/>
              </a:ext>
            </a:extLst>
          </p:cNvPr>
          <p:cNvSpPr txBox="1"/>
          <p:nvPr/>
        </p:nvSpPr>
        <p:spPr>
          <a:xfrm>
            <a:off x="4291451" y="3580240"/>
            <a:ext cx="304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5BDE308-7C1C-BD49-87E7-C418A95B9BFA}"/>
              </a:ext>
            </a:extLst>
          </p:cNvPr>
          <p:cNvSpPr txBox="1"/>
          <p:nvPr/>
        </p:nvSpPr>
        <p:spPr>
          <a:xfrm>
            <a:off x="4944615" y="3582393"/>
            <a:ext cx="5020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A58490D-5A43-6F43-803C-AA244167904E}"/>
              </a:ext>
            </a:extLst>
          </p:cNvPr>
          <p:cNvSpPr txBox="1"/>
          <p:nvPr/>
        </p:nvSpPr>
        <p:spPr>
          <a:xfrm>
            <a:off x="3086328" y="3580240"/>
            <a:ext cx="4387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F15F776-FFD6-C64B-B9ED-621A2A9CE02A}"/>
              </a:ext>
            </a:extLst>
          </p:cNvPr>
          <p:cNvSpPr txBox="1"/>
          <p:nvPr/>
        </p:nvSpPr>
        <p:spPr>
          <a:xfrm>
            <a:off x="906241" y="344557"/>
            <a:ext cx="78867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Finally we will add the IV chord by playing the F with the 3</a:t>
            </a:r>
            <a:r>
              <a:rPr lang="en-US" sz="1600" baseline="30000" dirty="0">
                <a:latin typeface="Arial" panose="020B0604020202020204" pitchFamily="34" charset="0"/>
                <a:cs typeface="Arial" panose="020B0604020202020204" pitchFamily="34" charset="0"/>
              </a:rPr>
              <a:t>rd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finger of our left hand.</a:t>
            </a:r>
          </a:p>
          <a:p>
            <a:pPr marL="342900" indent="-342900">
              <a:buAutoNum type="arabicPeriod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Then switch to the 3</a:t>
            </a:r>
            <a:r>
              <a:rPr lang="en-US" sz="1600" baseline="30000" dirty="0">
                <a:latin typeface="Arial" panose="020B0604020202020204" pitchFamily="34" charset="0"/>
                <a:cs typeface="Arial" panose="020B0604020202020204" pitchFamily="34" charset="0"/>
              </a:rPr>
              <a:t>rd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finger of your right hand to play F while keeping your 1</a:t>
            </a:r>
            <a:r>
              <a:rPr lang="en-US" sz="1600" baseline="30000" dirty="0">
                <a:latin typeface="Arial" panose="020B0604020202020204" pitchFamily="34" charset="0"/>
                <a:cs typeface="Arial" panose="020B0604020202020204" pitchFamily="34" charset="0"/>
              </a:rPr>
              <a:t>st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and 5</a:t>
            </a:r>
            <a:r>
              <a:rPr lang="en-US" sz="1600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fingers on the same notes.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5470A50-D00F-0A4C-A8FB-9D5686B73CBE}"/>
              </a:ext>
            </a:extLst>
          </p:cNvPr>
          <p:cNvSpPr txBox="1"/>
          <p:nvPr/>
        </p:nvSpPr>
        <p:spPr>
          <a:xfrm>
            <a:off x="2008017" y="4268840"/>
            <a:ext cx="4924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1st</a:t>
            </a:r>
          </a:p>
        </p:txBody>
      </p:sp>
      <p:sp>
        <p:nvSpPr>
          <p:cNvPr id="19" name="Left Brace 18">
            <a:extLst>
              <a:ext uri="{FF2B5EF4-FFF2-40B4-BE49-F238E27FC236}">
                <a16:creationId xmlns:a16="http://schemas.microsoft.com/office/drawing/2014/main" id="{5D01D159-2792-8045-8116-6554EA2A97F0}"/>
              </a:ext>
            </a:extLst>
          </p:cNvPr>
          <p:cNvSpPr/>
          <p:nvPr/>
        </p:nvSpPr>
        <p:spPr>
          <a:xfrm rot="16200000">
            <a:off x="2150417" y="4096626"/>
            <a:ext cx="207644" cy="256436"/>
          </a:xfrm>
          <a:prstGeom prst="lef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Left Brace 25">
            <a:extLst>
              <a:ext uri="{FF2B5EF4-FFF2-40B4-BE49-F238E27FC236}">
                <a16:creationId xmlns:a16="http://schemas.microsoft.com/office/drawing/2014/main" id="{C655E32D-1E7D-914C-BCDE-1CAADA219014}"/>
              </a:ext>
            </a:extLst>
          </p:cNvPr>
          <p:cNvSpPr/>
          <p:nvPr/>
        </p:nvSpPr>
        <p:spPr>
          <a:xfrm rot="16200000">
            <a:off x="4157672" y="3264980"/>
            <a:ext cx="219059" cy="1908311"/>
          </a:xfrm>
          <a:prstGeom prst="lef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00A278E-2114-3F43-B341-0963112FB4E8}"/>
              </a:ext>
            </a:extLst>
          </p:cNvPr>
          <p:cNvSpPr txBox="1"/>
          <p:nvPr/>
        </p:nvSpPr>
        <p:spPr>
          <a:xfrm>
            <a:off x="3982507" y="4394212"/>
            <a:ext cx="5693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2nd</a:t>
            </a:r>
          </a:p>
        </p:txBody>
      </p:sp>
    </p:spTree>
    <p:extLst>
      <p:ext uri="{BB962C8B-B14F-4D97-AF65-F5344CB8AC3E}">
        <p14:creationId xmlns:p14="http://schemas.microsoft.com/office/powerpoint/2010/main" val="24795455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345687-3AF1-424B-AE2F-73754742B7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8846" y="497648"/>
            <a:ext cx="7886700" cy="2046769"/>
          </a:xfrm>
        </p:spPr>
        <p:txBody>
          <a:bodyPr anchor="ctr">
            <a:normAutofit/>
          </a:bodyPr>
          <a:lstStyle/>
          <a:p>
            <a:pPr algn="ctr"/>
            <a:r>
              <a:rPr lang="en-US" dirty="0"/>
              <a:t>Now try putting it all together.</a:t>
            </a:r>
            <a:br>
              <a:rPr lang="en-US" dirty="0"/>
            </a:br>
            <a:br>
              <a:rPr lang="en-US" dirty="0"/>
            </a:br>
            <a:r>
              <a:rPr lang="en-US" dirty="0"/>
              <a:t>I-V-vi-IV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5527635-E871-4643-8DAE-1091960BC9C3}"/>
              </a:ext>
            </a:extLst>
          </p:cNvPr>
          <p:cNvSpPr txBox="1"/>
          <p:nvPr/>
        </p:nvSpPr>
        <p:spPr>
          <a:xfrm>
            <a:off x="868846" y="2796208"/>
            <a:ext cx="788670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Remember to keep the left hand and right hands separate. Alternate back and forth between your two hands.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And, go SLOW!!!!</a:t>
            </a:r>
          </a:p>
        </p:txBody>
      </p:sp>
    </p:spTree>
    <p:extLst>
      <p:ext uri="{BB962C8B-B14F-4D97-AF65-F5344CB8AC3E}">
        <p14:creationId xmlns:p14="http://schemas.microsoft.com/office/powerpoint/2010/main" val="31987714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>
            <a:extLst>
              <a:ext uri="{FF2B5EF4-FFF2-40B4-BE49-F238E27FC236}">
                <a16:creationId xmlns:a16="http://schemas.microsoft.com/office/drawing/2014/main" id="{538125C0-97AD-6041-8BEA-4F6A9D8A2D2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99788" y="149511"/>
            <a:ext cx="4665267" cy="1111198"/>
          </a:xfrm>
        </p:spPr>
      </p:pic>
      <p:pic>
        <p:nvPicPr>
          <p:cNvPr id="15" name="Content Placeholder 2">
            <a:extLst>
              <a:ext uri="{FF2B5EF4-FFF2-40B4-BE49-F238E27FC236}">
                <a16:creationId xmlns:a16="http://schemas.microsoft.com/office/drawing/2014/main" id="{61D33398-2936-0948-82CE-4EDC08ADFF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9783" y="1751320"/>
            <a:ext cx="4665267" cy="1111198"/>
          </a:xfrm>
          <a:prstGeom prst="rect">
            <a:avLst/>
          </a:prstGeom>
        </p:spPr>
      </p:pic>
      <p:pic>
        <p:nvPicPr>
          <p:cNvPr id="17" name="Content Placeholder 2">
            <a:extLst>
              <a:ext uri="{FF2B5EF4-FFF2-40B4-BE49-F238E27FC236}">
                <a16:creationId xmlns:a16="http://schemas.microsoft.com/office/drawing/2014/main" id="{D0444132-9E2E-7343-A249-BA49E4D606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9783" y="3285325"/>
            <a:ext cx="4665267" cy="1111198"/>
          </a:xfrm>
          <a:prstGeom prst="rect">
            <a:avLst/>
          </a:prstGeom>
        </p:spPr>
      </p:pic>
      <p:pic>
        <p:nvPicPr>
          <p:cNvPr id="20" name="Content Placeholder 2">
            <a:extLst>
              <a:ext uri="{FF2B5EF4-FFF2-40B4-BE49-F238E27FC236}">
                <a16:creationId xmlns:a16="http://schemas.microsoft.com/office/drawing/2014/main" id="{3536956D-0DE2-AF4B-A192-9E8B335758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9788" y="4819330"/>
            <a:ext cx="4665267" cy="1111198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6AE913E8-871E-6147-80B6-B4DA69CD40F1}"/>
              </a:ext>
            </a:extLst>
          </p:cNvPr>
          <p:cNvSpPr txBox="1"/>
          <p:nvPr/>
        </p:nvSpPr>
        <p:spPr>
          <a:xfrm>
            <a:off x="4357546" y="4015408"/>
            <a:ext cx="4132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1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D86E1E-4EF4-EF46-8D19-E1EE9654B9CA}"/>
              </a:ext>
            </a:extLst>
          </p:cNvPr>
          <p:cNvSpPr txBox="1"/>
          <p:nvPr/>
        </p:nvSpPr>
        <p:spPr>
          <a:xfrm>
            <a:off x="1435963" y="547042"/>
            <a:ext cx="15274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I chord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621C2CC-3163-D54F-951D-1726C235BC60}"/>
              </a:ext>
            </a:extLst>
          </p:cNvPr>
          <p:cNvSpPr txBox="1"/>
          <p:nvPr/>
        </p:nvSpPr>
        <p:spPr>
          <a:xfrm>
            <a:off x="3299783" y="854819"/>
            <a:ext cx="304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913C02C-F692-D848-9D53-7B343604FEBF}"/>
              </a:ext>
            </a:extLst>
          </p:cNvPr>
          <p:cNvSpPr txBox="1"/>
          <p:nvPr/>
        </p:nvSpPr>
        <p:spPr>
          <a:xfrm flipH="1">
            <a:off x="4770781" y="854819"/>
            <a:ext cx="4240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1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829CB05-8D88-9A47-82A8-DB4ED8003CA8}"/>
              </a:ext>
            </a:extLst>
          </p:cNvPr>
          <p:cNvSpPr txBox="1"/>
          <p:nvPr/>
        </p:nvSpPr>
        <p:spPr>
          <a:xfrm>
            <a:off x="4154384" y="2508363"/>
            <a:ext cx="304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01E7EC6-7D65-E34C-80DD-D0E8DE20B97B}"/>
              </a:ext>
            </a:extLst>
          </p:cNvPr>
          <p:cNvSpPr txBox="1"/>
          <p:nvPr/>
        </p:nvSpPr>
        <p:spPr>
          <a:xfrm>
            <a:off x="5194850" y="854819"/>
            <a:ext cx="4505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3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467DC9D-5A7C-834F-9FF2-6F9B93F992AE}"/>
              </a:ext>
            </a:extLst>
          </p:cNvPr>
          <p:cNvSpPr txBox="1"/>
          <p:nvPr/>
        </p:nvSpPr>
        <p:spPr>
          <a:xfrm>
            <a:off x="3979687" y="5622751"/>
            <a:ext cx="304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37B80DF-1479-5345-B641-2F44953D8D56}"/>
              </a:ext>
            </a:extLst>
          </p:cNvPr>
          <p:cNvSpPr txBox="1"/>
          <p:nvPr/>
        </p:nvSpPr>
        <p:spPr>
          <a:xfrm>
            <a:off x="5682267" y="854819"/>
            <a:ext cx="304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AE96303-0811-E34D-B170-0FC30865CEBE}"/>
              </a:ext>
            </a:extLst>
          </p:cNvPr>
          <p:cNvSpPr txBox="1"/>
          <p:nvPr/>
        </p:nvSpPr>
        <p:spPr>
          <a:xfrm flipH="1">
            <a:off x="4540087" y="2508363"/>
            <a:ext cx="4240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1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DE66CB4-9EC1-7043-A048-45F83F3A379C}"/>
              </a:ext>
            </a:extLst>
          </p:cNvPr>
          <p:cNvSpPr txBox="1"/>
          <p:nvPr/>
        </p:nvSpPr>
        <p:spPr>
          <a:xfrm>
            <a:off x="5045059" y="2508363"/>
            <a:ext cx="4505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B989B64-2829-E84E-B118-63723E396559}"/>
              </a:ext>
            </a:extLst>
          </p:cNvPr>
          <p:cNvSpPr txBox="1"/>
          <p:nvPr/>
        </p:nvSpPr>
        <p:spPr>
          <a:xfrm>
            <a:off x="5682267" y="2508363"/>
            <a:ext cx="304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00E0D53-E2C0-E245-B969-485D82AE96CA}"/>
              </a:ext>
            </a:extLst>
          </p:cNvPr>
          <p:cNvSpPr txBox="1"/>
          <p:nvPr/>
        </p:nvSpPr>
        <p:spPr>
          <a:xfrm flipH="1">
            <a:off x="4770781" y="4015408"/>
            <a:ext cx="4572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1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08716AD-2A57-EB4F-A51A-95DDF8E46711}"/>
              </a:ext>
            </a:extLst>
          </p:cNvPr>
          <p:cNvSpPr txBox="1"/>
          <p:nvPr/>
        </p:nvSpPr>
        <p:spPr>
          <a:xfrm>
            <a:off x="5194850" y="4015408"/>
            <a:ext cx="4857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2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D28DE16-1717-4249-B79B-9FFF0D858E81}"/>
              </a:ext>
            </a:extLst>
          </p:cNvPr>
          <p:cNvSpPr txBox="1"/>
          <p:nvPr/>
        </p:nvSpPr>
        <p:spPr>
          <a:xfrm>
            <a:off x="5940388" y="4015408"/>
            <a:ext cx="3286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18D3162-87FC-B34F-B2E4-7851E7C846FC}"/>
              </a:ext>
            </a:extLst>
          </p:cNvPr>
          <p:cNvSpPr txBox="1"/>
          <p:nvPr/>
        </p:nvSpPr>
        <p:spPr>
          <a:xfrm flipH="1">
            <a:off x="4770781" y="5584302"/>
            <a:ext cx="4572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1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C5FEB59-B3AA-294B-BB0A-2BD8064AD259}"/>
              </a:ext>
            </a:extLst>
          </p:cNvPr>
          <p:cNvSpPr txBox="1"/>
          <p:nvPr/>
        </p:nvSpPr>
        <p:spPr>
          <a:xfrm>
            <a:off x="5420137" y="5584301"/>
            <a:ext cx="4857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3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F6C16F9-2DBB-0A4A-BD62-C9DD67480EF8}"/>
              </a:ext>
            </a:extLst>
          </p:cNvPr>
          <p:cNvSpPr txBox="1"/>
          <p:nvPr/>
        </p:nvSpPr>
        <p:spPr>
          <a:xfrm>
            <a:off x="5940388" y="5584302"/>
            <a:ext cx="3286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5143239D-3055-EE40-BC83-CA8E771863C9}"/>
              </a:ext>
            </a:extLst>
          </p:cNvPr>
          <p:cNvSpPr txBox="1"/>
          <p:nvPr/>
        </p:nvSpPr>
        <p:spPr>
          <a:xfrm>
            <a:off x="1435963" y="2097546"/>
            <a:ext cx="15274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V chord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23E697A-74C8-EF45-9002-238D9934D76D}"/>
              </a:ext>
            </a:extLst>
          </p:cNvPr>
          <p:cNvSpPr txBox="1"/>
          <p:nvPr/>
        </p:nvSpPr>
        <p:spPr>
          <a:xfrm>
            <a:off x="1435963" y="3648050"/>
            <a:ext cx="15274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vi chord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8A28BFB1-CD0F-F247-9A6B-4BAEE3D126E1}"/>
              </a:ext>
            </a:extLst>
          </p:cNvPr>
          <p:cNvSpPr txBox="1"/>
          <p:nvPr/>
        </p:nvSpPr>
        <p:spPr>
          <a:xfrm>
            <a:off x="1435963" y="5122636"/>
            <a:ext cx="15274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IV chord</a:t>
            </a:r>
          </a:p>
        </p:txBody>
      </p:sp>
    </p:spTree>
    <p:extLst>
      <p:ext uri="{BB962C8B-B14F-4D97-AF65-F5344CB8AC3E}">
        <p14:creationId xmlns:p14="http://schemas.microsoft.com/office/powerpoint/2010/main" val="34419683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>
            <a:extLst>
              <a:ext uri="{FF2B5EF4-FFF2-40B4-BE49-F238E27FC236}">
                <a16:creationId xmlns:a16="http://schemas.microsoft.com/office/drawing/2014/main" id="{538125C0-97AD-6041-8BEA-4F6A9D8A2D2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44887" y="3277789"/>
            <a:ext cx="7872792" cy="1875183"/>
          </a:xfr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F5FBB7B-152A-C64C-A20F-8B0243754C55}"/>
              </a:ext>
            </a:extLst>
          </p:cNvPr>
          <p:cNvSpPr txBox="1"/>
          <p:nvPr/>
        </p:nvSpPr>
        <p:spPr>
          <a:xfrm>
            <a:off x="1062319" y="874060"/>
            <a:ext cx="7637928" cy="18158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1400" dirty="0">
                <a:latin typeface="Arial"/>
                <a:cs typeface="Arial"/>
              </a:rPr>
              <a:t>As you begin to get the hang of it, begin to incorporate some rhythmic patterns between your two hands.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400" dirty="0">
                <a:latin typeface="Arial"/>
                <a:cs typeface="Arial"/>
              </a:rPr>
              <a:t>Keep it simple and slow. Start with your left hand on count 1 then play counts 2-3-4 with the chord with your right hand. SLOWLY…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400" dirty="0">
                <a:latin typeface="Arial"/>
                <a:cs typeface="Arial"/>
              </a:rPr>
              <a:t>As you get more comfortable and coordinated, you can begin to try more difficult rhythms.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400" dirty="0">
                <a:latin typeface="Arial"/>
                <a:cs typeface="Arial"/>
              </a:rPr>
              <a:t>Think about how the rhythms that you create could influence the mood of the song.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How could you make it sound sad or somber? Can you make it sound exciting? Scary?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Experiment, explore, and be creative!</a:t>
            </a:r>
          </a:p>
        </p:txBody>
      </p:sp>
    </p:spTree>
    <p:extLst>
      <p:ext uri="{BB962C8B-B14F-4D97-AF65-F5344CB8AC3E}">
        <p14:creationId xmlns:p14="http://schemas.microsoft.com/office/powerpoint/2010/main" val="37990380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77C65AA5-21E3-DF43-84C0-515E478B6E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97974" y="324785"/>
            <a:ext cx="4680697" cy="818215"/>
          </a:xfrm>
        </p:spPr>
        <p:txBody>
          <a:bodyPr>
            <a:normAutofit/>
          </a:bodyPr>
          <a:lstStyle/>
          <a:p>
            <a:pPr algn="ctr"/>
            <a:r>
              <a:rPr lang="en-US" sz="2800" dirty="0"/>
              <a:t>Formative assignment</a:t>
            </a:r>
          </a:p>
        </p:txBody>
      </p:sp>
      <p:pic>
        <p:nvPicPr>
          <p:cNvPr id="3" name="Content Placeholder 2">
            <a:extLst>
              <a:ext uri="{FF2B5EF4-FFF2-40B4-BE49-F238E27FC236}">
                <a16:creationId xmlns:a16="http://schemas.microsoft.com/office/drawing/2014/main" id="{538125C0-97AD-6041-8BEA-4F6A9D8A2D2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00953" y="4358425"/>
            <a:ext cx="7872792" cy="1875183"/>
          </a:xfr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AD28AE5-0234-AC45-AC23-65E61BD6A5EA}"/>
              </a:ext>
            </a:extLst>
          </p:cNvPr>
          <p:cNvSpPr txBox="1"/>
          <p:nvPr/>
        </p:nvSpPr>
        <p:spPr>
          <a:xfrm>
            <a:off x="900953" y="1143000"/>
            <a:ext cx="7624482" cy="31393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/>
              <a:t>Open a new empty project in GarageBand.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Start with an audio track.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Browse the Loop library for a simple drum loop.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Adjust the tempo to 88, or slower.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Add a software track and create a </a:t>
            </a:r>
            <a:r>
              <a:rPr lang="en-US"/>
              <a:t>4-measure</a:t>
            </a:r>
            <a:r>
              <a:rPr lang="en-US" dirty="0"/>
              <a:t> region.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Select a piano, organ, or synthesizer from the instrument library window.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Practice playing the chord progression using both hands to create a rhythmic pattern in time with the drum loop.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Record a few takes, select the take you want to submit, quantize, exchange feedback with a friend, and revise.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Follow your class procedures to submit to your teacher.</a:t>
            </a:r>
          </a:p>
        </p:txBody>
      </p:sp>
    </p:spTree>
    <p:extLst>
      <p:ext uri="{BB962C8B-B14F-4D97-AF65-F5344CB8AC3E}">
        <p14:creationId xmlns:p14="http://schemas.microsoft.com/office/powerpoint/2010/main" val="37920283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77C65AA5-21E3-DF43-84C0-515E478B6E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>
                <a:latin typeface="Arial"/>
                <a:cs typeface="Arial"/>
              </a:rPr>
              <a:t>In this lesson we are going to use the pencil tool to create a harmonic accompaniment in a minor key.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F15F776-FFD6-C64B-B9ED-621A2A9CE02A}"/>
              </a:ext>
            </a:extLst>
          </p:cNvPr>
          <p:cNvSpPr txBox="1"/>
          <p:nvPr/>
        </p:nvSpPr>
        <p:spPr>
          <a:xfrm>
            <a:off x="895350" y="1815549"/>
            <a:ext cx="7886700" cy="10772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Arial"/>
                <a:cs typeface="Arial"/>
              </a:rPr>
              <a:t>Begin by creating a new empty project in GarageBand.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Arial"/>
                <a:cs typeface="Arial"/>
              </a:rPr>
              <a:t>Select "Software Instrument."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Arial"/>
                <a:cs typeface="Arial"/>
              </a:rPr>
              <a:t>Then select a keyboard instrument from the "Library" window on the left of the screen.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B581DBDB-5225-054E-83C0-D82F448BA7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9948" y="3017627"/>
            <a:ext cx="3882887" cy="2828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86067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77C65AA5-21E3-DF43-84C0-515E478B6E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36254" y="312117"/>
            <a:ext cx="6287328" cy="946839"/>
          </a:xfrm>
        </p:spPr>
        <p:txBody>
          <a:bodyPr>
            <a:normAutofit/>
          </a:bodyPr>
          <a:lstStyle/>
          <a:p>
            <a:pPr algn="ctr"/>
            <a:r>
              <a:rPr lang="en-US" dirty="0">
                <a:latin typeface="Arial"/>
                <a:cs typeface="Arial"/>
              </a:rPr>
              <a:t>Create a 4-measure region.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F15F776-FFD6-C64B-B9ED-621A2A9CE02A}"/>
              </a:ext>
            </a:extLst>
          </p:cNvPr>
          <p:cNvSpPr txBox="1"/>
          <p:nvPr/>
        </p:nvSpPr>
        <p:spPr>
          <a:xfrm>
            <a:off x="1036568" y="1258956"/>
            <a:ext cx="7886700" cy="10772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1600" dirty="0">
                <a:latin typeface="Arial"/>
                <a:cs typeface="Arial"/>
              </a:rPr>
              <a:t>Hold the "Command" key on your keyboard and use your mouse to click on measure 1 in your track to create a region.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Put your mouse on the bottom right edge of the region then click and drag to make the region 4 measures long.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2368E17-F0B7-3144-9F33-22709FECF6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6568" y="2496975"/>
            <a:ext cx="3563178" cy="202035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5261A2E-800E-7244-BF98-968B69822A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9918" y="3804383"/>
            <a:ext cx="3563178" cy="2020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8634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F15F776-FFD6-C64B-B9ED-621A2A9CE02A}"/>
              </a:ext>
            </a:extLst>
          </p:cNvPr>
          <p:cNvSpPr txBox="1"/>
          <p:nvPr/>
        </p:nvSpPr>
        <p:spPr>
          <a:xfrm>
            <a:off x="906241" y="344557"/>
            <a:ext cx="7886700" cy="15696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You will be creating a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-III-VII-VI-V chord progression in the key of C minor for this assignment.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Use the chord diagram sheet provided by the teacher to diagram the 5 chords that you will be using for this assignment.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 dirty="0">
                <a:latin typeface="Arial"/>
                <a:cs typeface="Arial"/>
              </a:rPr>
              <a:t>Double click on the green region in your track to open the "Editor" window.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Enter the chords into the region that you have set up in your DAW.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BF9BC2E-925C-B941-B9B8-030B2D5B3C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461" y="2288025"/>
            <a:ext cx="5459896" cy="334904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8A61220-88DC-C34E-A2E3-2BD3C562CFA1}"/>
              </a:ext>
            </a:extLst>
          </p:cNvPr>
          <p:cNvSpPr txBox="1"/>
          <p:nvPr/>
        </p:nvSpPr>
        <p:spPr>
          <a:xfrm>
            <a:off x="800224" y="4598504"/>
            <a:ext cx="17441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Measure 1:</a:t>
            </a:r>
          </a:p>
          <a:p>
            <a:pPr algn="ctr"/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chord: c minor</a:t>
            </a:r>
          </a:p>
        </p:txBody>
      </p:sp>
    </p:spTree>
    <p:extLst>
      <p:ext uri="{BB962C8B-B14F-4D97-AF65-F5344CB8AC3E}">
        <p14:creationId xmlns:p14="http://schemas.microsoft.com/office/powerpoint/2010/main" val="31445967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F8A61220-88DC-C34E-A2E3-2BD3C562CFA1}"/>
              </a:ext>
            </a:extLst>
          </p:cNvPr>
          <p:cNvSpPr txBox="1"/>
          <p:nvPr/>
        </p:nvSpPr>
        <p:spPr>
          <a:xfrm>
            <a:off x="636104" y="3590644"/>
            <a:ext cx="20540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Measure 2:</a:t>
            </a:r>
          </a:p>
          <a:p>
            <a:pPr algn="ctr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III chord: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Eflat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major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AAAF830-A752-4345-B495-8A10165870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2714" y="1219200"/>
            <a:ext cx="5919727" cy="3631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26889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F8A61220-88DC-C34E-A2E3-2BD3C562CFA1}"/>
              </a:ext>
            </a:extLst>
          </p:cNvPr>
          <p:cNvSpPr txBox="1"/>
          <p:nvPr/>
        </p:nvSpPr>
        <p:spPr>
          <a:xfrm>
            <a:off x="636104" y="3590644"/>
            <a:ext cx="21866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Measure 3:</a:t>
            </a:r>
          </a:p>
          <a:p>
            <a:pPr algn="ctr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VII chord: B flat major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919C834-8F23-F144-A213-D02CEFFE97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2714" y="1136462"/>
            <a:ext cx="6149009" cy="3771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67586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F8A61220-88DC-C34E-A2E3-2BD3C562CFA1}"/>
              </a:ext>
            </a:extLst>
          </p:cNvPr>
          <p:cNvSpPr txBox="1"/>
          <p:nvPr/>
        </p:nvSpPr>
        <p:spPr>
          <a:xfrm>
            <a:off x="622852" y="3789426"/>
            <a:ext cx="21866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Measure 4:</a:t>
            </a:r>
          </a:p>
          <a:p>
            <a:pPr algn="ctr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VI &amp; V chords: A flat major &amp; G major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A2B3297-9946-B94F-879D-88575DE0A544}"/>
              </a:ext>
            </a:extLst>
          </p:cNvPr>
          <p:cNvSpPr txBox="1"/>
          <p:nvPr/>
        </p:nvSpPr>
        <p:spPr>
          <a:xfrm>
            <a:off x="954157" y="172278"/>
            <a:ext cx="79778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You are going to add both the VI and the V chords to measure 4. The VI chord on beat 1 and the V chord on beat 3.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DCFAD01-7416-D742-954C-7121CD057C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8487" y="1367073"/>
            <a:ext cx="5963477" cy="3657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82018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F15F776-FFD6-C64B-B9ED-621A2A9CE02A}"/>
              </a:ext>
            </a:extLst>
          </p:cNvPr>
          <p:cNvSpPr txBox="1"/>
          <p:nvPr/>
        </p:nvSpPr>
        <p:spPr>
          <a:xfrm>
            <a:off x="906241" y="344557"/>
            <a:ext cx="7886700" cy="18158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>
              <a:buAutoNum type="arabicPeriod"/>
            </a:pPr>
            <a:r>
              <a:rPr lang="en-US" sz="1600" dirty="0">
                <a:latin typeface="Arial"/>
                <a:cs typeface="Arial"/>
              </a:rPr>
              <a:t>Now that you have all the chords entered correctly into the track, turn on the "Cycle" bar.</a:t>
            </a:r>
          </a:p>
          <a:p>
            <a:pPr marL="342900" indent="-342900">
              <a:buAutoNum type="arabicPeriod"/>
            </a:pPr>
            <a:r>
              <a:rPr lang="en-US" sz="1600" dirty="0">
                <a:latin typeface="Arial"/>
                <a:cs typeface="Arial"/>
              </a:rPr>
              <a:t>You can create rhythms by using the "Option" – click – drag – drop method to copy notes from the chord and pasting them in other parts of the measure.</a:t>
            </a:r>
          </a:p>
          <a:p>
            <a:pPr marL="342900" indent="-342900">
              <a:buAutoNum type="arabicPeriod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You will typically place the lowest note of the chord on beat 1.</a:t>
            </a:r>
          </a:p>
          <a:p>
            <a:pPr marL="342900" indent="-342900">
              <a:buAutoNum type="arabicPeriod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The other notes of the chord can be played together or separately in different parts of the measure to create your rhythms.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A6694AD-2F48-7249-9634-4C9410BACF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8338" y="2160439"/>
            <a:ext cx="6122505" cy="3755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09807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2">
            <a:extLst>
              <a:ext uri="{FF2B5EF4-FFF2-40B4-BE49-F238E27FC236}">
                <a16:creationId xmlns:a16="http://schemas.microsoft.com/office/drawing/2014/main" id="{3303CCD1-2064-2241-B133-AE773DB6DE7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06241" y="1526164"/>
            <a:ext cx="7872792" cy="1875183"/>
          </a:xfr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CA65854-9800-4548-BE13-919C9CA1C8C5}"/>
              </a:ext>
            </a:extLst>
          </p:cNvPr>
          <p:cNvSpPr txBox="1"/>
          <p:nvPr/>
        </p:nvSpPr>
        <p:spPr>
          <a:xfrm>
            <a:off x="2439653" y="2812672"/>
            <a:ext cx="3238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1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FAA20E3-FD2F-8E44-A9FC-6F2D35889930}"/>
              </a:ext>
            </a:extLst>
          </p:cNvPr>
          <p:cNvSpPr txBox="1"/>
          <p:nvPr/>
        </p:nvSpPr>
        <p:spPr>
          <a:xfrm>
            <a:off x="3930046" y="2838119"/>
            <a:ext cx="304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2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5BDE308-7C1C-BD49-87E7-C418A95B9BFA}"/>
              </a:ext>
            </a:extLst>
          </p:cNvPr>
          <p:cNvSpPr txBox="1"/>
          <p:nvPr/>
        </p:nvSpPr>
        <p:spPr>
          <a:xfrm>
            <a:off x="4944615" y="2840272"/>
            <a:ext cx="5020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 5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A58490D-5A43-6F43-803C-AA244167904E}"/>
              </a:ext>
            </a:extLst>
          </p:cNvPr>
          <p:cNvSpPr txBox="1"/>
          <p:nvPr/>
        </p:nvSpPr>
        <p:spPr>
          <a:xfrm>
            <a:off x="3086328" y="2838119"/>
            <a:ext cx="4387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 1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F15F776-FFD6-C64B-B9ED-621A2A9CE02A}"/>
              </a:ext>
            </a:extLst>
          </p:cNvPr>
          <p:cNvSpPr txBox="1"/>
          <p:nvPr/>
        </p:nvSpPr>
        <p:spPr>
          <a:xfrm>
            <a:off x="906241" y="344557"/>
            <a:ext cx="78867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Now play the G with the 1</a:t>
            </a:r>
            <a:r>
              <a:rPr lang="en-US" sz="1600" baseline="30000" dirty="0">
                <a:latin typeface="Arial" panose="020B0604020202020204" pitchFamily="34" charset="0"/>
                <a:cs typeface="Arial" panose="020B0604020202020204" pitchFamily="34" charset="0"/>
              </a:rPr>
              <a:t>st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finger of your left hand then slide the 1</a:t>
            </a:r>
            <a:r>
              <a:rPr lang="en-US" sz="1600" baseline="30000" dirty="0">
                <a:latin typeface="Arial" panose="020B0604020202020204" pitchFamily="34" charset="0"/>
                <a:cs typeface="Arial" panose="020B0604020202020204" pitchFamily="34" charset="0"/>
              </a:rPr>
              <a:t>st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finger of your right hand down to the B and switch your 3</a:t>
            </a:r>
            <a:r>
              <a:rPr lang="en-US" sz="1600" baseline="30000" dirty="0">
                <a:latin typeface="Arial" panose="020B0604020202020204" pitchFamily="34" charset="0"/>
                <a:cs typeface="Arial" panose="020B0604020202020204" pitchFamily="34" charset="0"/>
              </a:rPr>
              <a:t>rd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finger to your 2</a:t>
            </a:r>
            <a:r>
              <a:rPr lang="en-US" sz="1600" baseline="30000" dirty="0">
                <a:latin typeface="Arial" panose="020B0604020202020204" pitchFamily="34" charset="0"/>
                <a:cs typeface="Arial" panose="020B0604020202020204" pitchFamily="34" charset="0"/>
              </a:rPr>
              <a:t>nd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to play the D.</a:t>
            </a:r>
          </a:p>
          <a:p>
            <a:pPr marL="342900" indent="-342900">
              <a:buAutoNum type="arabicPeriod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Once you get comfortable playing this chord, try alternating between the I chord and the V chord, SLOWLY!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5470A50-D00F-0A4C-A8FB-9D5686B73CBE}"/>
              </a:ext>
            </a:extLst>
          </p:cNvPr>
          <p:cNvSpPr txBox="1"/>
          <p:nvPr/>
        </p:nvSpPr>
        <p:spPr>
          <a:xfrm>
            <a:off x="2355356" y="3553312"/>
            <a:ext cx="4924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1st</a:t>
            </a:r>
          </a:p>
        </p:txBody>
      </p:sp>
      <p:sp>
        <p:nvSpPr>
          <p:cNvPr id="19" name="Left Brace 18">
            <a:extLst>
              <a:ext uri="{FF2B5EF4-FFF2-40B4-BE49-F238E27FC236}">
                <a16:creationId xmlns:a16="http://schemas.microsoft.com/office/drawing/2014/main" id="{5D01D159-2792-8045-8116-6554EA2A97F0}"/>
              </a:ext>
            </a:extLst>
          </p:cNvPr>
          <p:cNvSpPr/>
          <p:nvPr/>
        </p:nvSpPr>
        <p:spPr>
          <a:xfrm rot="16200000">
            <a:off x="2497756" y="3354505"/>
            <a:ext cx="207644" cy="256436"/>
          </a:xfrm>
          <a:prstGeom prst="lef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Left Brace 25">
            <a:extLst>
              <a:ext uri="{FF2B5EF4-FFF2-40B4-BE49-F238E27FC236}">
                <a16:creationId xmlns:a16="http://schemas.microsoft.com/office/drawing/2014/main" id="{C655E32D-1E7D-914C-BCDE-1CAADA219014}"/>
              </a:ext>
            </a:extLst>
          </p:cNvPr>
          <p:cNvSpPr/>
          <p:nvPr/>
        </p:nvSpPr>
        <p:spPr>
          <a:xfrm rot="16200000">
            <a:off x="4157672" y="2522859"/>
            <a:ext cx="219059" cy="1908311"/>
          </a:xfrm>
          <a:prstGeom prst="lef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00A278E-2114-3F43-B341-0963112FB4E8}"/>
              </a:ext>
            </a:extLst>
          </p:cNvPr>
          <p:cNvSpPr txBox="1"/>
          <p:nvPr/>
        </p:nvSpPr>
        <p:spPr>
          <a:xfrm>
            <a:off x="3982507" y="3652091"/>
            <a:ext cx="5693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2nd</a:t>
            </a:r>
          </a:p>
        </p:txBody>
      </p:sp>
      <p:pic>
        <p:nvPicPr>
          <p:cNvPr id="13" name="Content Placeholder 2">
            <a:extLst>
              <a:ext uri="{FF2B5EF4-FFF2-40B4-BE49-F238E27FC236}">
                <a16:creationId xmlns:a16="http://schemas.microsoft.com/office/drawing/2014/main" id="{6348F873-4C65-2D4C-A6B3-A318B7AC29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6241" y="4021423"/>
            <a:ext cx="7872792" cy="187518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9C34648D-2101-254B-B306-37C30C872F1A}"/>
              </a:ext>
            </a:extLst>
          </p:cNvPr>
          <p:cNvSpPr txBox="1"/>
          <p:nvPr/>
        </p:nvSpPr>
        <p:spPr>
          <a:xfrm>
            <a:off x="969053" y="5333379"/>
            <a:ext cx="3238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5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3208F64-9036-5C49-A524-1AAFF0BC35B7}"/>
              </a:ext>
            </a:extLst>
          </p:cNvPr>
          <p:cNvSpPr txBox="1"/>
          <p:nvPr/>
        </p:nvSpPr>
        <p:spPr>
          <a:xfrm>
            <a:off x="4316989" y="5333378"/>
            <a:ext cx="304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3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9FB5A41-7713-644B-898E-888F475A6751}"/>
              </a:ext>
            </a:extLst>
          </p:cNvPr>
          <p:cNvSpPr txBox="1"/>
          <p:nvPr/>
        </p:nvSpPr>
        <p:spPr>
          <a:xfrm>
            <a:off x="4944615" y="5335531"/>
            <a:ext cx="5020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 5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B97C3A3-C736-5F44-A8E7-F9B4CE4052FC}"/>
              </a:ext>
            </a:extLst>
          </p:cNvPr>
          <p:cNvSpPr txBox="1"/>
          <p:nvPr/>
        </p:nvSpPr>
        <p:spPr>
          <a:xfrm>
            <a:off x="3536963" y="5333378"/>
            <a:ext cx="304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1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A8F9682-9EF1-614E-AE40-346FEBAAC497}"/>
              </a:ext>
            </a:extLst>
          </p:cNvPr>
          <p:cNvSpPr txBox="1"/>
          <p:nvPr/>
        </p:nvSpPr>
        <p:spPr>
          <a:xfrm>
            <a:off x="906241" y="5951414"/>
            <a:ext cx="4924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1st</a:t>
            </a:r>
          </a:p>
        </p:txBody>
      </p:sp>
      <p:sp>
        <p:nvSpPr>
          <p:cNvPr id="22" name="Left Brace 21">
            <a:extLst>
              <a:ext uri="{FF2B5EF4-FFF2-40B4-BE49-F238E27FC236}">
                <a16:creationId xmlns:a16="http://schemas.microsoft.com/office/drawing/2014/main" id="{EDB4FBDE-B475-B94C-B696-D9F60EA2DDBC}"/>
              </a:ext>
            </a:extLst>
          </p:cNvPr>
          <p:cNvSpPr/>
          <p:nvPr/>
        </p:nvSpPr>
        <p:spPr>
          <a:xfrm rot="16200000">
            <a:off x="1027156" y="5787097"/>
            <a:ext cx="207644" cy="256436"/>
          </a:xfrm>
          <a:prstGeom prst="lef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Left Brace 22">
            <a:extLst>
              <a:ext uri="{FF2B5EF4-FFF2-40B4-BE49-F238E27FC236}">
                <a16:creationId xmlns:a16="http://schemas.microsoft.com/office/drawing/2014/main" id="{A7030319-B9A4-6749-8023-0F2F4B7B56B7}"/>
              </a:ext>
            </a:extLst>
          </p:cNvPr>
          <p:cNvSpPr/>
          <p:nvPr/>
        </p:nvSpPr>
        <p:spPr>
          <a:xfrm rot="16200000">
            <a:off x="4334608" y="5166248"/>
            <a:ext cx="241505" cy="1531994"/>
          </a:xfrm>
          <a:prstGeom prst="lef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E23F9F3-448B-DD4F-A43A-175BBF9D988D}"/>
              </a:ext>
            </a:extLst>
          </p:cNvPr>
          <p:cNvSpPr txBox="1"/>
          <p:nvPr/>
        </p:nvSpPr>
        <p:spPr>
          <a:xfrm>
            <a:off x="4170666" y="5981866"/>
            <a:ext cx="5693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2nd</a:t>
            </a:r>
          </a:p>
        </p:txBody>
      </p:sp>
    </p:spTree>
    <p:extLst>
      <p:ext uri="{BB962C8B-B14F-4D97-AF65-F5344CB8AC3E}">
        <p14:creationId xmlns:p14="http://schemas.microsoft.com/office/powerpoint/2010/main" val="33466033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d06cd21-3a24-42fa-b369-5e343ae4a771" xsi:nil="true"/>
    <lcf76f155ced4ddcb4097134ff3c332f xmlns="0b7df29d-5056-43d3-b4ef-3abde5a3089a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30DF50E0FEEE64F891537BC1BA88882" ma:contentTypeVersion="18" ma:contentTypeDescription="Create a new document." ma:contentTypeScope="" ma:versionID="345284e41eec0ac6e41c43cd1ad3800c">
  <xsd:schema xmlns:xsd="http://www.w3.org/2001/XMLSchema" xmlns:xs="http://www.w3.org/2001/XMLSchema" xmlns:p="http://schemas.microsoft.com/office/2006/metadata/properties" xmlns:ns2="0b7df29d-5056-43d3-b4ef-3abde5a3089a" xmlns:ns3="7d06cd21-3a24-42fa-b369-5e343ae4a771" targetNamespace="http://schemas.microsoft.com/office/2006/metadata/properties" ma:root="true" ma:fieldsID="5efce88d6a2d2014db8b61d3815fc3ad" ns2:_="" ns3:_="">
    <xsd:import namespace="0b7df29d-5056-43d3-b4ef-3abde5a3089a"/>
    <xsd:import namespace="7d06cd21-3a24-42fa-b369-5e343ae4a77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b7df29d-5056-43d3-b4ef-3abde5a3089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ec2506c3-735d-4e70-aa79-204d06275b9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06cd21-3a24-42fa-b369-5e343ae4a771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26abdbc5-e1da-4b3d-95ac-9e857e4b936d}" ma:internalName="TaxCatchAll" ma:showField="CatchAllData" ma:web="7d06cd21-3a24-42fa-b369-5e343ae4a77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B5F34BB-A826-43E3-A052-D5FDE061662F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A1118CF0-320B-4B59-83E4-FCCD25CAD7B6}"/>
</file>

<file path=customXml/itemProps3.xml><?xml version="1.0" encoding="utf-8"?>
<ds:datastoreItem xmlns:ds="http://schemas.openxmlformats.org/officeDocument/2006/customXml" ds:itemID="{917EFDE3-FA0A-4C21-924F-B7AFC710340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4225</TotalTime>
  <Words>879</Words>
  <Application>Microsoft Office PowerPoint</Application>
  <PresentationFormat>On-screen Show (4:3)</PresentationFormat>
  <Paragraphs>123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Office Theme</vt:lpstr>
      <vt:lpstr>Incorporating Rhythm &amp; Harmony</vt:lpstr>
      <vt:lpstr>In this lesson we are going to use the pencil tool to create a harmonic accompaniment in a minor key.</vt:lpstr>
      <vt:lpstr>Create a 4-measure region.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SLOWLY!!!</vt:lpstr>
      <vt:lpstr>PowerPoint Presentation</vt:lpstr>
      <vt:lpstr>Now try putting it all together.  I-V-vi-IV</vt:lpstr>
      <vt:lpstr>PowerPoint Presentation</vt:lpstr>
      <vt:lpstr>PowerPoint Presentation</vt:lpstr>
      <vt:lpstr>Formative assignment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Heath Jones</cp:lastModifiedBy>
  <cp:revision>113</cp:revision>
  <dcterms:created xsi:type="dcterms:W3CDTF">2018-12-04T19:58:15Z</dcterms:created>
  <dcterms:modified xsi:type="dcterms:W3CDTF">2019-09-10T20:21:49Z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0x010100A30DF50E0FEEE64F891537BC1BA88882</vt:lpwstr>
  </property>
</Properties>
</file>